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 id="2147483688" r:id="rId2"/>
  </p:sldMasterIdLst>
  <p:notesMasterIdLst>
    <p:notesMasterId r:id="rId14"/>
  </p:notesMasterIdLst>
  <p:handoutMasterIdLst>
    <p:handoutMasterId r:id="rId15"/>
  </p:handoutMasterIdLst>
  <p:sldIdLst>
    <p:sldId id="270" r:id="rId3"/>
    <p:sldId id="357" r:id="rId4"/>
    <p:sldId id="341" r:id="rId5"/>
    <p:sldId id="332" r:id="rId6"/>
    <p:sldId id="334" r:id="rId7"/>
    <p:sldId id="342" r:id="rId8"/>
    <p:sldId id="356" r:id="rId9"/>
    <p:sldId id="351" r:id="rId10"/>
    <p:sldId id="360" r:id="rId11"/>
    <p:sldId id="338" r:id="rId12"/>
    <p:sldId id="297" r:id="rId13"/>
  </p:sldIdLst>
  <p:sldSz cx="9144000" cy="6858000" type="screen4x3"/>
  <p:notesSz cx="6794500" cy="9906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4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8713" autoAdjust="0"/>
    <p:restoredTop sz="68062" autoAdjust="0"/>
  </p:normalViewPr>
  <p:slideViewPr>
    <p:cSldViewPr>
      <p:cViewPr varScale="1">
        <p:scale>
          <a:sx n="83" d="100"/>
          <a:sy n="83" d="100"/>
        </p:scale>
        <p:origin x="2046"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2"/>
            <a:ext cx="2944813" cy="49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8103" y="2"/>
            <a:ext cx="2944813" cy="497200"/>
          </a:xfrm>
          <a:prstGeom prst="rect">
            <a:avLst/>
          </a:prstGeom>
        </p:spPr>
        <p:txBody>
          <a:bodyPr vert="horz" lIns="91440" tIns="45720" rIns="91440" bIns="45720" rtlCol="0"/>
          <a:lstStyle>
            <a:lvl1pPr algn="r">
              <a:defRPr sz="1200"/>
            </a:lvl1pPr>
          </a:lstStyle>
          <a:p>
            <a:fld id="{ECD44BE9-BA35-4C1B-981B-E8A31C52D1E3}" type="datetimeFigureOut">
              <a:rPr lang="en-US" smtClean="0"/>
              <a:t>22-Nov-18</a:t>
            </a:fld>
            <a:endParaRPr lang="en-US"/>
          </a:p>
        </p:txBody>
      </p:sp>
      <p:sp>
        <p:nvSpPr>
          <p:cNvPr id="4" name="Footer Placeholder 3"/>
          <p:cNvSpPr>
            <a:spLocks noGrp="1"/>
          </p:cNvSpPr>
          <p:nvPr>
            <p:ph type="ftr" sz="quarter" idx="2"/>
          </p:nvPr>
        </p:nvSpPr>
        <p:spPr>
          <a:xfrm>
            <a:off x="3" y="9408800"/>
            <a:ext cx="2944813" cy="49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8103" y="9408800"/>
            <a:ext cx="2944813" cy="497200"/>
          </a:xfrm>
          <a:prstGeom prst="rect">
            <a:avLst/>
          </a:prstGeom>
        </p:spPr>
        <p:txBody>
          <a:bodyPr vert="horz" lIns="91440" tIns="45720" rIns="91440" bIns="45720" rtlCol="0" anchor="b"/>
          <a:lstStyle>
            <a:lvl1pPr algn="r">
              <a:defRPr sz="1200"/>
            </a:lvl1pPr>
          </a:lstStyle>
          <a:p>
            <a:fld id="{A744AE51-7FD1-408E-A8DE-CB42CAD47C68}" type="slidenum">
              <a:rPr lang="en-US" smtClean="0"/>
              <a:t>‹#›</a:t>
            </a:fld>
            <a:endParaRPr lang="en-US"/>
          </a:p>
        </p:txBody>
      </p:sp>
    </p:spTree>
    <p:extLst>
      <p:ext uri="{BB962C8B-B14F-4D97-AF65-F5344CB8AC3E}">
        <p14:creationId xmlns:p14="http://schemas.microsoft.com/office/powerpoint/2010/main" val="36611112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0"/>
            <a:ext cx="2944283" cy="495300"/>
          </a:xfrm>
          <a:prstGeom prst="rect">
            <a:avLst/>
          </a:prstGeom>
        </p:spPr>
        <p:txBody>
          <a:bodyPr vert="horz" lIns="91440" tIns="45720" rIns="91440" bIns="45720" rtlCol="0"/>
          <a:lstStyle>
            <a:lvl1pPr algn="l">
              <a:defRPr sz="1200"/>
            </a:lvl1pPr>
          </a:lstStyle>
          <a:p>
            <a:endParaRPr lang="it-IT"/>
          </a:p>
        </p:txBody>
      </p:sp>
      <p:sp>
        <p:nvSpPr>
          <p:cNvPr id="3" name="Date Placeholder 2"/>
          <p:cNvSpPr>
            <a:spLocks noGrp="1"/>
          </p:cNvSpPr>
          <p:nvPr>
            <p:ph type="dt" idx="1"/>
          </p:nvPr>
        </p:nvSpPr>
        <p:spPr>
          <a:xfrm>
            <a:off x="3848650" y="0"/>
            <a:ext cx="2944283" cy="495300"/>
          </a:xfrm>
          <a:prstGeom prst="rect">
            <a:avLst/>
          </a:prstGeom>
        </p:spPr>
        <p:txBody>
          <a:bodyPr vert="horz" lIns="91440" tIns="45720" rIns="91440" bIns="45720" rtlCol="0"/>
          <a:lstStyle>
            <a:lvl1pPr algn="r">
              <a:defRPr sz="1200"/>
            </a:lvl1pPr>
          </a:lstStyle>
          <a:p>
            <a:fld id="{E01901A5-ED64-4D46-A38D-2A38F293DF27}" type="datetimeFigureOut">
              <a:rPr lang="it-IT" smtClean="0"/>
              <a:pPr/>
              <a:t>22/11/2018</a:t>
            </a:fld>
            <a:endParaRPr lang="it-IT"/>
          </a:p>
        </p:txBody>
      </p:sp>
      <p:sp>
        <p:nvSpPr>
          <p:cNvPr id="4" name="Slide Image Placeholder 3"/>
          <p:cNvSpPr>
            <a:spLocks noGrp="1" noRot="1" noChangeAspect="1"/>
          </p:cNvSpPr>
          <p:nvPr>
            <p:ph type="sldImg" idx="2"/>
          </p:nvPr>
        </p:nvSpPr>
        <p:spPr>
          <a:xfrm>
            <a:off x="920750" y="742950"/>
            <a:ext cx="4953000" cy="3714750"/>
          </a:xfrm>
          <a:prstGeom prst="rect">
            <a:avLst/>
          </a:prstGeom>
          <a:noFill/>
          <a:ln w="12700">
            <a:solidFill>
              <a:prstClr val="black"/>
            </a:solidFill>
          </a:ln>
        </p:spPr>
        <p:txBody>
          <a:bodyPr vert="horz" lIns="91440" tIns="45720" rIns="91440" bIns="45720" rtlCol="0" anchor="ctr"/>
          <a:lstStyle/>
          <a:p>
            <a:endParaRPr lang="it-IT"/>
          </a:p>
        </p:txBody>
      </p:sp>
      <p:sp>
        <p:nvSpPr>
          <p:cNvPr id="5" name="Notes Placeholder 4"/>
          <p:cNvSpPr>
            <a:spLocks noGrp="1"/>
          </p:cNvSpPr>
          <p:nvPr>
            <p:ph type="body" sz="quarter" idx="3"/>
          </p:nvPr>
        </p:nvSpPr>
        <p:spPr>
          <a:xfrm>
            <a:off x="679450" y="4705350"/>
            <a:ext cx="5435600" cy="44577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6" name="Footer Placeholder 5"/>
          <p:cNvSpPr>
            <a:spLocks noGrp="1"/>
          </p:cNvSpPr>
          <p:nvPr>
            <p:ph type="ftr" sz="quarter" idx="4"/>
          </p:nvPr>
        </p:nvSpPr>
        <p:spPr>
          <a:xfrm>
            <a:off x="5" y="9408980"/>
            <a:ext cx="2944283" cy="495300"/>
          </a:xfrm>
          <a:prstGeom prst="rect">
            <a:avLst/>
          </a:prstGeom>
        </p:spPr>
        <p:txBody>
          <a:bodyPr vert="horz" lIns="91440" tIns="45720" rIns="91440" bIns="45720" rtlCol="0" anchor="b"/>
          <a:lstStyle>
            <a:lvl1pPr algn="l">
              <a:defRPr sz="1200"/>
            </a:lvl1pPr>
          </a:lstStyle>
          <a:p>
            <a:endParaRPr lang="it-IT"/>
          </a:p>
        </p:txBody>
      </p:sp>
      <p:sp>
        <p:nvSpPr>
          <p:cNvPr id="7" name="Slide Number Placeholder 6"/>
          <p:cNvSpPr>
            <a:spLocks noGrp="1"/>
          </p:cNvSpPr>
          <p:nvPr>
            <p:ph type="sldNum" sz="quarter" idx="5"/>
          </p:nvPr>
        </p:nvSpPr>
        <p:spPr>
          <a:xfrm>
            <a:off x="3848650" y="9408980"/>
            <a:ext cx="2944283" cy="495300"/>
          </a:xfrm>
          <a:prstGeom prst="rect">
            <a:avLst/>
          </a:prstGeom>
        </p:spPr>
        <p:txBody>
          <a:bodyPr vert="horz" lIns="91440" tIns="45720" rIns="91440" bIns="45720" rtlCol="0" anchor="b"/>
          <a:lstStyle>
            <a:lvl1pPr algn="r">
              <a:defRPr sz="1200"/>
            </a:lvl1pPr>
          </a:lstStyle>
          <a:p>
            <a:fld id="{3E9A056B-214D-4002-BE5C-D83B993092CA}" type="slidenum">
              <a:rPr lang="it-IT" smtClean="0"/>
              <a:pPr/>
              <a:t>‹#›</a:t>
            </a:fld>
            <a:endParaRPr lang="it-IT"/>
          </a:p>
        </p:txBody>
      </p:sp>
    </p:spTree>
    <p:extLst>
      <p:ext uri="{BB962C8B-B14F-4D97-AF65-F5344CB8AC3E}">
        <p14:creationId xmlns:p14="http://schemas.microsoft.com/office/powerpoint/2010/main" val="23797154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p:txBody>
          <a:bodyPr/>
          <a:lstStyle/>
          <a:p>
            <a:pPr defTabSz="874064">
              <a:defRPr/>
            </a:pPr>
            <a:fld id="{011EC1DD-A7D8-41FC-9D2C-0E72DA1F6E63}" type="slidenum">
              <a:rPr lang="it-IT" smtClean="0">
                <a:solidFill>
                  <a:prstClr val="black"/>
                </a:solidFill>
              </a:rPr>
              <a:pPr defTabSz="874064">
                <a:defRPr/>
              </a:pPr>
              <a:t>1</a:t>
            </a:fld>
            <a:endParaRPr lang="it-IT" smtClean="0">
              <a:solidFill>
                <a:prstClr val="black"/>
              </a:solidFill>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18990709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p:txBody>
          <a:bodyPr/>
          <a:lstStyle/>
          <a:p>
            <a:pPr defTabSz="873961">
              <a:defRPr/>
            </a:pPr>
            <a:fld id="{9AA51AC1-87B2-4572-9572-3CFD05EF2D20}" type="slidenum">
              <a:rPr lang="it-IT" smtClean="0">
                <a:solidFill>
                  <a:prstClr val="black"/>
                </a:solidFill>
              </a:rPr>
              <a:pPr defTabSz="873961">
                <a:defRPr/>
              </a:pPr>
              <a:t>11</a:t>
            </a:fld>
            <a:endParaRPr lang="it-IT" dirty="0" smtClean="0">
              <a:solidFill>
                <a:prstClr val="black"/>
              </a:solidFill>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GB" dirty="0" smtClean="0"/>
          </a:p>
        </p:txBody>
      </p:sp>
    </p:spTree>
    <p:extLst>
      <p:ext uri="{BB962C8B-B14F-4D97-AF65-F5344CB8AC3E}">
        <p14:creationId xmlns:p14="http://schemas.microsoft.com/office/powerpoint/2010/main" val="36525077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9A056B-214D-4002-BE5C-D83B993092CA}" type="slidenum">
              <a:rPr lang="it-IT" smtClean="0"/>
              <a:pPr/>
              <a:t>3</a:t>
            </a:fld>
            <a:endParaRPr lang="it-IT"/>
          </a:p>
        </p:txBody>
      </p:sp>
    </p:spTree>
    <p:extLst>
      <p:ext uri="{BB962C8B-B14F-4D97-AF65-F5344CB8AC3E}">
        <p14:creationId xmlns:p14="http://schemas.microsoft.com/office/powerpoint/2010/main" val="16036737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fld id="{3E9A056B-214D-4002-BE5C-D83B993092CA}" type="slidenum">
              <a:rPr lang="it-IT" smtClean="0"/>
              <a:pPr/>
              <a:t>4</a:t>
            </a:fld>
            <a:endParaRPr lang="it-IT"/>
          </a:p>
        </p:txBody>
      </p:sp>
    </p:spTree>
    <p:extLst>
      <p:ext uri="{BB962C8B-B14F-4D97-AF65-F5344CB8AC3E}">
        <p14:creationId xmlns:p14="http://schemas.microsoft.com/office/powerpoint/2010/main" val="18353388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effectLst/>
                <a:latin typeface="+mn-lt"/>
                <a:ea typeface="+mn-ea"/>
                <a:cs typeface="+mn-cs"/>
              </a:rPr>
              <a:t>These indicators and the respective methodology sheets, which address the production and use of all forms of bioenergy, are intended to guide any analysis of bioenergy undertaken at the domestic level with a view to informing decision making and facilitating the sustainable development of bioenergy.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Measured over time, the indicators will show progress towards or away from a sustainable development path, as determined nationally.</a:t>
            </a:r>
            <a:endParaRPr lang="en-US" sz="1200" b="1" kern="1200" dirty="0" smtClean="0">
              <a:solidFill>
                <a:schemeClr val="tx1"/>
              </a:solidFill>
              <a:effectLst/>
              <a:latin typeface="+mn-lt"/>
              <a:ea typeface="+mn-ea"/>
              <a:cs typeface="+mn-cs"/>
            </a:endParaRPr>
          </a:p>
          <a:p>
            <a:r>
              <a:rPr lang="es-CO" dirty="0" err="1" smtClean="0"/>
              <a:t>Most</a:t>
            </a:r>
            <a:r>
              <a:rPr lang="es-CO" dirty="0" smtClean="0"/>
              <a:t> </a:t>
            </a:r>
            <a:r>
              <a:rPr lang="es-CO" dirty="0" err="1" smtClean="0"/>
              <a:t>widely</a:t>
            </a:r>
            <a:r>
              <a:rPr lang="es-CO" dirty="0" smtClean="0"/>
              <a:t> </a:t>
            </a:r>
            <a:r>
              <a:rPr lang="es-CO" dirty="0" err="1" smtClean="0"/>
              <a:t>recognized</a:t>
            </a:r>
            <a:r>
              <a:rPr lang="es-CO" dirty="0" smtClean="0"/>
              <a:t> </a:t>
            </a:r>
            <a:r>
              <a:rPr lang="es-CO" dirty="0" err="1" smtClean="0"/>
              <a:t>tool</a:t>
            </a:r>
            <a:r>
              <a:rPr lang="es-CO" dirty="0" smtClean="0"/>
              <a:t> as </a:t>
            </a:r>
            <a:r>
              <a:rPr lang="es-CO" dirty="0" err="1" smtClean="0"/>
              <a:t>its</a:t>
            </a:r>
            <a:r>
              <a:rPr lang="es-CO" dirty="0" smtClean="0"/>
              <a:t> </a:t>
            </a:r>
            <a:r>
              <a:rPr lang="es-CO" dirty="0" err="1" smtClean="0"/>
              <a:t>agreement</a:t>
            </a:r>
            <a:r>
              <a:rPr lang="es-CO" dirty="0" smtClean="0"/>
              <a:t> </a:t>
            </a:r>
            <a:r>
              <a:rPr lang="es-CO" dirty="0" err="1" smtClean="0"/>
              <a:t>involved</a:t>
            </a:r>
            <a:r>
              <a:rPr lang="es-CO" baseline="0" dirty="0" smtClean="0"/>
              <a:t> </a:t>
            </a:r>
            <a:r>
              <a:rPr lang="es-CO" baseline="0" dirty="0" err="1" smtClean="0"/>
              <a:t>all</a:t>
            </a:r>
            <a:r>
              <a:rPr lang="es-CO" baseline="0" dirty="0" smtClean="0"/>
              <a:t> </a:t>
            </a:r>
            <a:r>
              <a:rPr lang="es-CO" baseline="0" dirty="0" err="1" smtClean="0"/>
              <a:t>our</a:t>
            </a:r>
            <a:r>
              <a:rPr lang="es-CO" baseline="0" dirty="0" smtClean="0"/>
              <a:t> </a:t>
            </a:r>
            <a:r>
              <a:rPr lang="es-CO" baseline="0" dirty="0" err="1" smtClean="0"/>
              <a:t>members</a:t>
            </a:r>
            <a:r>
              <a:rPr lang="es-CO" baseline="0" dirty="0" smtClean="0"/>
              <a:t>.</a:t>
            </a:r>
          </a:p>
          <a:p>
            <a:endParaRPr lang="es-CO" baseline="0" dirty="0" smtClean="0"/>
          </a:p>
          <a:p>
            <a:r>
              <a:rPr lang="es-CO" baseline="0" dirty="0" err="1" smtClean="0"/>
              <a:t>Three</a:t>
            </a:r>
            <a:r>
              <a:rPr lang="es-CO" baseline="0" dirty="0" smtClean="0"/>
              <a:t> </a:t>
            </a:r>
            <a:r>
              <a:rPr lang="es-CO" baseline="0" dirty="0" err="1" smtClean="0"/>
              <a:t>pillars</a:t>
            </a:r>
            <a:r>
              <a:rPr lang="es-CO" baseline="0" dirty="0" smtClean="0"/>
              <a:t> – </a:t>
            </a:r>
            <a:r>
              <a:rPr lang="es-CO" baseline="0" dirty="0" err="1" smtClean="0"/>
              <a:t>equal</a:t>
            </a:r>
            <a:r>
              <a:rPr lang="es-CO" baseline="0" dirty="0" smtClean="0"/>
              <a:t> </a:t>
            </a:r>
            <a:r>
              <a:rPr lang="es-CO" baseline="0" dirty="0" err="1" smtClean="0"/>
              <a:t>importance</a:t>
            </a:r>
            <a:r>
              <a:rPr lang="es-CO" baseline="0" dirty="0" smtClean="0"/>
              <a:t>.</a:t>
            </a:r>
            <a:endParaRPr lang="es-CO" dirty="0"/>
          </a:p>
        </p:txBody>
      </p:sp>
      <p:sp>
        <p:nvSpPr>
          <p:cNvPr id="4" name="Slide Number Placeholder 3"/>
          <p:cNvSpPr>
            <a:spLocks noGrp="1"/>
          </p:cNvSpPr>
          <p:nvPr>
            <p:ph type="sldNum" sz="quarter" idx="10"/>
          </p:nvPr>
        </p:nvSpPr>
        <p:spPr/>
        <p:txBody>
          <a:bodyPr/>
          <a:lstStyle/>
          <a:p>
            <a:pPr>
              <a:defRPr/>
            </a:pPr>
            <a:fld id="{6991102E-C5A2-4D2E-B365-940E47D5B837}" type="slidenum">
              <a:rPr lang="it-IT" smtClean="0"/>
              <a:pPr>
                <a:defRPr/>
              </a:pPr>
              <a:t>5</a:t>
            </a:fld>
            <a:endParaRPr lang="it-IT" dirty="0"/>
          </a:p>
        </p:txBody>
      </p:sp>
    </p:spTree>
    <p:extLst>
      <p:ext uri="{BB962C8B-B14F-4D97-AF65-F5344CB8AC3E}">
        <p14:creationId xmlns:p14="http://schemas.microsoft.com/office/powerpoint/2010/main" val="23731306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ChangeArrowheads="1" noTextEdit="1"/>
          </p:cNvSpPr>
          <p:nvPr>
            <p:ph type="sldImg"/>
          </p:nvPr>
        </p:nvSpPr>
        <p:spPr>
          <a:ln/>
        </p:spPr>
      </p:sp>
      <p:sp>
        <p:nvSpPr>
          <p:cNvPr id="921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922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A09F41B-68B7-4542-81EB-0A78798B13EB}" type="slidenum">
              <a:rPr lang="en-GB" altLang="en-US" sz="1200" smtClean="0"/>
              <a:pPr/>
              <a:t>6</a:t>
            </a:fld>
            <a:endParaRPr lang="en-GB" altLang="en-US" sz="1200" smtClean="0"/>
          </a:p>
        </p:txBody>
      </p:sp>
    </p:spTree>
    <p:extLst>
      <p:ext uri="{BB962C8B-B14F-4D97-AF65-F5344CB8AC3E}">
        <p14:creationId xmlns:p14="http://schemas.microsoft.com/office/powerpoint/2010/main" val="28692659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Tx/>
              <a:buChar char="-"/>
            </a:pPr>
            <a:r>
              <a:rPr lang="en-US" sz="2000" dirty="0" smtClean="0"/>
              <a:t>Feedstock </a:t>
            </a:r>
            <a:r>
              <a:rPr lang="en-US" sz="2000" b="1" dirty="0" smtClean="0"/>
              <a:t>production costs </a:t>
            </a:r>
            <a:r>
              <a:rPr lang="en-US" sz="2000" dirty="0" smtClean="0"/>
              <a:t>in Ukraine are much more competitive than in Italy (due to cost of </a:t>
            </a:r>
            <a:r>
              <a:rPr lang="en-US" sz="2000" dirty="0" err="1" smtClean="0"/>
              <a:t>labour</a:t>
            </a:r>
            <a:r>
              <a:rPr lang="en-US" sz="2000" dirty="0" smtClean="0"/>
              <a:t> and landowner fees)</a:t>
            </a:r>
          </a:p>
          <a:p>
            <a:pPr marL="342900" indent="-342900">
              <a:buFontTx/>
              <a:buChar char="-"/>
            </a:pPr>
            <a:endParaRPr lang="en-US" sz="2000" dirty="0" smtClean="0"/>
          </a:p>
          <a:p>
            <a:pPr marL="342900" indent="-342900">
              <a:buFontTx/>
              <a:buChar char="-"/>
            </a:pPr>
            <a:r>
              <a:rPr lang="en-US" sz="2000" dirty="0" smtClean="0"/>
              <a:t>In addition, Ukraine's </a:t>
            </a:r>
            <a:r>
              <a:rPr lang="en-US" sz="2000" b="1" dirty="0" smtClean="0"/>
              <a:t>current incentive </a:t>
            </a:r>
            <a:r>
              <a:rPr lang="en-US" sz="2000" dirty="0" smtClean="0"/>
              <a:t>system for renewable electricity and heat generation are also much more competitive than in Italy</a:t>
            </a:r>
          </a:p>
          <a:p>
            <a:pPr marL="342900" indent="-342900">
              <a:buFontTx/>
              <a:buChar char="-"/>
            </a:pPr>
            <a:endParaRPr lang="en-US" sz="2000" dirty="0" smtClean="0"/>
          </a:p>
          <a:p>
            <a:r>
              <a:rPr lang="en-US" sz="2000" dirty="0" smtClean="0"/>
              <a:t>The two aspects above shift the net economic breakeven point in favor of the Ukrainian case study site, where lignocellulosic ethanol could be economically profitable. </a:t>
            </a:r>
          </a:p>
          <a:p>
            <a:endParaRPr lang="en-US" sz="2000" dirty="0" smtClean="0"/>
          </a:p>
          <a:p>
            <a:endParaRPr lang="en-US" sz="2000" dirty="0" smtClean="0"/>
          </a:p>
        </p:txBody>
      </p:sp>
      <p:sp>
        <p:nvSpPr>
          <p:cNvPr id="4" name="Slide Number Placeholder 3"/>
          <p:cNvSpPr>
            <a:spLocks noGrp="1"/>
          </p:cNvSpPr>
          <p:nvPr>
            <p:ph type="sldNum" sz="quarter" idx="10"/>
          </p:nvPr>
        </p:nvSpPr>
        <p:spPr/>
        <p:txBody>
          <a:bodyPr/>
          <a:lstStyle/>
          <a:p>
            <a:fld id="{3E9A056B-214D-4002-BE5C-D83B993092CA}" type="slidenum">
              <a:rPr lang="it-IT" smtClean="0"/>
              <a:pPr/>
              <a:t>7</a:t>
            </a:fld>
            <a:endParaRPr lang="it-IT"/>
          </a:p>
        </p:txBody>
      </p:sp>
    </p:spTree>
    <p:extLst>
      <p:ext uri="{BB962C8B-B14F-4D97-AF65-F5344CB8AC3E}">
        <p14:creationId xmlns:p14="http://schemas.microsoft.com/office/powerpoint/2010/main" val="14539299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9A056B-214D-4002-BE5C-D83B993092CA}" type="slidenum">
              <a:rPr lang="it-IT" smtClean="0"/>
              <a:pPr/>
              <a:t>8</a:t>
            </a:fld>
            <a:endParaRPr lang="it-IT"/>
          </a:p>
        </p:txBody>
      </p:sp>
    </p:spTree>
    <p:extLst>
      <p:ext uri="{BB962C8B-B14F-4D97-AF65-F5344CB8AC3E}">
        <p14:creationId xmlns:p14="http://schemas.microsoft.com/office/powerpoint/2010/main" val="36986517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9A056B-214D-4002-BE5C-D83B993092CA}" type="slidenum">
              <a:rPr lang="it-IT" smtClean="0"/>
              <a:pPr/>
              <a:t>9</a:t>
            </a:fld>
            <a:endParaRPr lang="it-IT"/>
          </a:p>
        </p:txBody>
      </p:sp>
    </p:spTree>
    <p:extLst>
      <p:ext uri="{BB962C8B-B14F-4D97-AF65-F5344CB8AC3E}">
        <p14:creationId xmlns:p14="http://schemas.microsoft.com/office/powerpoint/2010/main" val="16497899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p:txBody>
          <a:bodyPr/>
          <a:lstStyle/>
          <a:p>
            <a:pPr defTabSz="873961">
              <a:defRPr/>
            </a:pPr>
            <a:fld id="{9AA51AC1-87B2-4572-9572-3CFD05EF2D20}" type="slidenum">
              <a:rPr lang="it-IT" smtClean="0">
                <a:solidFill>
                  <a:prstClr val="black"/>
                </a:solidFill>
              </a:rPr>
              <a:pPr defTabSz="873961">
                <a:defRPr/>
              </a:pPr>
              <a:t>10</a:t>
            </a:fld>
            <a:endParaRPr lang="it-IT" dirty="0" smtClean="0">
              <a:solidFill>
                <a:prstClr val="black"/>
              </a:solidFill>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31221418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 Id="rId4"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7"/>
          <p:cNvSpPr>
            <a:spLocks noChangeShapeType="1"/>
          </p:cNvSpPr>
          <p:nvPr/>
        </p:nvSpPr>
        <p:spPr bwMode="auto">
          <a:xfrm>
            <a:off x="0" y="3716338"/>
            <a:ext cx="9144000" cy="0"/>
          </a:xfrm>
          <a:prstGeom prst="line">
            <a:avLst/>
          </a:prstGeom>
          <a:noFill/>
          <a:ln w="38100">
            <a:solidFill>
              <a:srgbClr val="006666"/>
            </a:solidFill>
            <a:round/>
            <a:headEnd/>
            <a:tailEnd/>
          </a:ln>
          <a:effectLst/>
        </p:spPr>
        <p:txBody>
          <a:bodyPr/>
          <a:lstStyle/>
          <a:p>
            <a:pPr algn="ctr" fontAlgn="base">
              <a:spcBef>
                <a:spcPct val="0"/>
              </a:spcBef>
              <a:spcAft>
                <a:spcPct val="0"/>
              </a:spcAft>
              <a:defRPr/>
            </a:pPr>
            <a:endParaRPr lang="en-GB" b="1">
              <a:solidFill>
                <a:srgbClr val="006666"/>
              </a:solidFill>
            </a:endParaRPr>
          </a:p>
        </p:txBody>
      </p:sp>
      <p:pic>
        <p:nvPicPr>
          <p:cNvPr id="5" name="Picture 12" descr="GBEPlogo_rgb10cm100dpi"/>
          <p:cNvPicPr>
            <a:picLocks noChangeAspect="1" noChangeArrowheads="1"/>
          </p:cNvPicPr>
          <p:nvPr userDrawn="1"/>
        </p:nvPicPr>
        <p:blipFill>
          <a:blip r:embed="rId2" cstate="print"/>
          <a:srcRect/>
          <a:stretch>
            <a:fillRect/>
          </a:stretch>
        </p:blipFill>
        <p:spPr bwMode="auto">
          <a:xfrm>
            <a:off x="7308850" y="6108700"/>
            <a:ext cx="1835150" cy="749300"/>
          </a:xfrm>
          <a:prstGeom prst="rect">
            <a:avLst/>
          </a:prstGeom>
          <a:noFill/>
          <a:ln w="9525">
            <a:noFill/>
            <a:miter lim="800000"/>
            <a:headEnd/>
            <a:tailEnd/>
          </a:ln>
        </p:spPr>
      </p:pic>
      <p:sp>
        <p:nvSpPr>
          <p:cNvPr id="263170" name="Rectangle 2"/>
          <p:cNvSpPr>
            <a:spLocks noGrp="1" noChangeArrowheads="1"/>
          </p:cNvSpPr>
          <p:nvPr>
            <p:ph type="ctrTitle"/>
          </p:nvPr>
        </p:nvSpPr>
        <p:spPr>
          <a:xfrm>
            <a:off x="685800" y="2130425"/>
            <a:ext cx="7772400" cy="1470025"/>
          </a:xfrm>
        </p:spPr>
        <p:txBody>
          <a:bodyPr/>
          <a:lstStyle>
            <a:lvl1pPr algn="ctr">
              <a:defRPr>
                <a:solidFill>
                  <a:srgbClr val="FF6600"/>
                </a:solidFill>
              </a:defRPr>
            </a:lvl1pPr>
          </a:lstStyle>
          <a:p>
            <a:r>
              <a:rPr lang="en-GB"/>
              <a:t>Click to edit Master title style</a:t>
            </a:r>
          </a:p>
        </p:txBody>
      </p:sp>
      <p:sp>
        <p:nvSpPr>
          <p:cNvPr id="26317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GB"/>
              <a:t>Click to edit Master subtitle style</a:t>
            </a:r>
          </a:p>
        </p:txBody>
      </p:sp>
      <p:sp>
        <p:nvSpPr>
          <p:cNvPr id="6" name="Rectangle 4"/>
          <p:cNvSpPr>
            <a:spLocks noGrp="1" noChangeArrowheads="1"/>
          </p:cNvSpPr>
          <p:nvPr>
            <p:ph type="dt" sz="half" idx="10"/>
          </p:nvPr>
        </p:nvSpPr>
        <p:spPr/>
        <p:txBody>
          <a:bodyPr/>
          <a:lstStyle>
            <a:lvl1pPr>
              <a:defRPr/>
            </a:lvl1pPr>
          </a:lstStyle>
          <a:p>
            <a:pPr>
              <a:defRPr/>
            </a:pPr>
            <a:endParaRPr lang="en-GB">
              <a:solidFill>
                <a:srgbClr val="006666"/>
              </a:solidFill>
            </a:endParaRPr>
          </a:p>
        </p:txBody>
      </p:sp>
      <p:sp>
        <p:nvSpPr>
          <p:cNvPr id="7" name="Rectangle 5"/>
          <p:cNvSpPr>
            <a:spLocks noGrp="1" noChangeArrowheads="1"/>
          </p:cNvSpPr>
          <p:nvPr>
            <p:ph type="ftr" sz="quarter" idx="11"/>
          </p:nvPr>
        </p:nvSpPr>
        <p:spPr/>
        <p:txBody>
          <a:bodyPr/>
          <a:lstStyle>
            <a:lvl1pPr>
              <a:defRPr/>
            </a:lvl1pPr>
          </a:lstStyle>
          <a:p>
            <a:pPr>
              <a:defRPr/>
            </a:pPr>
            <a:endParaRPr lang="en-GB">
              <a:solidFill>
                <a:srgbClr val="006666"/>
              </a:solidFill>
            </a:endParaRPr>
          </a:p>
        </p:txBody>
      </p:sp>
      <p:sp>
        <p:nvSpPr>
          <p:cNvPr id="8" name="Rectangle 6"/>
          <p:cNvSpPr>
            <a:spLocks noGrp="1" noChangeArrowheads="1"/>
          </p:cNvSpPr>
          <p:nvPr>
            <p:ph type="sldNum" sz="quarter" idx="12"/>
          </p:nvPr>
        </p:nvSpPr>
        <p:spPr/>
        <p:txBody>
          <a:bodyPr/>
          <a:lstStyle>
            <a:lvl1pPr>
              <a:defRPr/>
            </a:lvl1pPr>
          </a:lstStyle>
          <a:p>
            <a:pPr>
              <a:defRPr/>
            </a:pPr>
            <a:fld id="{ED4E061C-5F03-4753-B413-0BA03FD38A6A}" type="slidenum">
              <a:rPr lang="en-GB">
                <a:solidFill>
                  <a:srgbClr val="006666"/>
                </a:solidFill>
              </a:rPr>
              <a:pPr>
                <a:defRPr/>
              </a:pPr>
              <a:t>‹#›</a:t>
            </a:fld>
            <a:endParaRPr lang="en-GB">
              <a:solidFill>
                <a:srgbClr val="006666"/>
              </a:solidFill>
            </a:endParaRPr>
          </a:p>
        </p:txBody>
      </p:sp>
    </p:spTree>
    <p:extLst>
      <p:ext uri="{BB962C8B-B14F-4D97-AF65-F5344CB8AC3E}">
        <p14:creationId xmlns:p14="http://schemas.microsoft.com/office/powerpoint/2010/main" val="3694059497"/>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6666"/>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6666"/>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8E1ABCE-253F-4232-ABC7-7B02C8E06508}" type="slidenum">
              <a:rPr lang="en-GB">
                <a:solidFill>
                  <a:srgbClr val="006666"/>
                </a:solidFill>
              </a:rPr>
              <a:pPr>
                <a:defRPr/>
              </a:pPr>
              <a:t>‹#›</a:t>
            </a:fld>
            <a:endParaRPr lang="en-GB">
              <a:solidFill>
                <a:srgbClr val="006666"/>
              </a:solidFill>
            </a:endParaRPr>
          </a:p>
        </p:txBody>
      </p:sp>
    </p:spTree>
    <p:extLst>
      <p:ext uri="{BB962C8B-B14F-4D97-AF65-F5344CB8AC3E}">
        <p14:creationId xmlns:p14="http://schemas.microsoft.com/office/powerpoint/2010/main" val="26674497"/>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8463" y="260350"/>
            <a:ext cx="2165350" cy="586581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250825" y="260350"/>
            <a:ext cx="6345238" cy="58658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6666"/>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6666"/>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0A671A4-89BC-4401-BD53-36177A61AED3}" type="slidenum">
              <a:rPr lang="en-GB">
                <a:solidFill>
                  <a:srgbClr val="006666"/>
                </a:solidFill>
              </a:rPr>
              <a:pPr>
                <a:defRPr/>
              </a:pPr>
              <a:t>‹#›</a:t>
            </a:fld>
            <a:endParaRPr lang="en-GB">
              <a:solidFill>
                <a:srgbClr val="006666"/>
              </a:solidFill>
            </a:endParaRPr>
          </a:p>
        </p:txBody>
      </p:sp>
    </p:spTree>
    <p:extLst>
      <p:ext uri="{BB962C8B-B14F-4D97-AF65-F5344CB8AC3E}">
        <p14:creationId xmlns:p14="http://schemas.microsoft.com/office/powerpoint/2010/main" val="3999894907"/>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260350"/>
            <a:ext cx="8662988" cy="1008063"/>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484313"/>
            <a:ext cx="4038600" cy="4641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484313"/>
            <a:ext cx="4038600" cy="4641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6666"/>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6666"/>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7D24254-B410-4C48-8D46-A938B90C252A}" type="slidenum">
              <a:rPr lang="en-GB">
                <a:solidFill>
                  <a:srgbClr val="006666"/>
                </a:solidFill>
              </a:rPr>
              <a:pPr>
                <a:defRPr/>
              </a:pPr>
              <a:t>‹#›</a:t>
            </a:fld>
            <a:endParaRPr lang="en-GB">
              <a:solidFill>
                <a:srgbClr val="006666"/>
              </a:solidFill>
            </a:endParaRPr>
          </a:p>
        </p:txBody>
      </p:sp>
    </p:spTree>
    <p:extLst>
      <p:ext uri="{BB962C8B-B14F-4D97-AF65-F5344CB8AC3E}">
        <p14:creationId xmlns:p14="http://schemas.microsoft.com/office/powerpoint/2010/main" val="2241229665"/>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AndTwoObj">
  <p:cSld name="Title, Text, and 2 Content">
    <p:spTree>
      <p:nvGrpSpPr>
        <p:cNvPr id="1" name=""/>
        <p:cNvGrpSpPr/>
        <p:nvPr/>
      </p:nvGrpSpPr>
      <p:grpSpPr>
        <a:xfrm>
          <a:off x="0" y="0"/>
          <a:ext cx="0" cy="0"/>
          <a:chOff x="0" y="0"/>
          <a:chExt cx="0" cy="0"/>
        </a:xfrm>
      </p:grpSpPr>
      <p:sp>
        <p:nvSpPr>
          <p:cNvPr id="6" name="Line 7"/>
          <p:cNvSpPr>
            <a:spLocks noChangeShapeType="1"/>
          </p:cNvSpPr>
          <p:nvPr/>
        </p:nvSpPr>
        <p:spPr bwMode="auto">
          <a:xfrm>
            <a:off x="0" y="1268413"/>
            <a:ext cx="9144000" cy="0"/>
          </a:xfrm>
          <a:prstGeom prst="line">
            <a:avLst/>
          </a:prstGeom>
          <a:noFill/>
          <a:ln w="38100">
            <a:solidFill>
              <a:srgbClr val="FF6600"/>
            </a:solidFill>
            <a:round/>
            <a:headEnd/>
            <a:tailEnd/>
          </a:ln>
          <a:effectLst/>
        </p:spPr>
        <p:txBody>
          <a:bodyPr/>
          <a:lstStyle/>
          <a:p>
            <a:pPr algn="ctr" fontAlgn="base">
              <a:spcBef>
                <a:spcPct val="0"/>
              </a:spcBef>
              <a:spcAft>
                <a:spcPct val="0"/>
              </a:spcAft>
              <a:defRPr/>
            </a:pPr>
            <a:endParaRPr lang="en-GB" b="1">
              <a:solidFill>
                <a:srgbClr val="006666"/>
              </a:solidFill>
            </a:endParaRPr>
          </a:p>
        </p:txBody>
      </p:sp>
      <p:graphicFrame>
        <p:nvGraphicFramePr>
          <p:cNvPr id="7" name="Object 10"/>
          <p:cNvGraphicFramePr>
            <a:graphicFrameLocks noChangeAspect="1"/>
          </p:cNvGraphicFramePr>
          <p:nvPr/>
        </p:nvGraphicFramePr>
        <p:xfrm>
          <a:off x="6981825" y="5975350"/>
          <a:ext cx="2054225" cy="838200"/>
        </p:xfrm>
        <a:graphic>
          <a:graphicData uri="http://schemas.openxmlformats.org/presentationml/2006/ole">
            <mc:AlternateContent xmlns:mc="http://schemas.openxmlformats.org/markup-compatibility/2006">
              <mc:Choice xmlns:v="urn:schemas-microsoft-com:vml" Requires="v">
                <p:oleObj spid="_x0000_s4256" name="Photo Editor Photo" r:id="rId3" imgW="2943636" imgH="1200318" progId="">
                  <p:embed/>
                </p:oleObj>
              </mc:Choice>
              <mc:Fallback>
                <p:oleObj name="Photo Editor Photo" r:id="rId3" imgW="2943636" imgH="1200318" progId="">
                  <p:embed/>
                  <p:pic>
                    <p:nvPicPr>
                      <p:cNvPr id="0" name="Picture 16"/>
                      <p:cNvPicPr>
                        <a:picLocks noChangeAspect="1" noChangeArrowheads="1"/>
                      </p:cNvPicPr>
                      <p:nvPr/>
                    </p:nvPicPr>
                    <p:blipFill>
                      <a:blip r:embed="rId4">
                        <a:lum contrast="6000"/>
                        <a:extLst>
                          <a:ext uri="{28A0092B-C50C-407E-A947-70E740481C1C}">
                            <a14:useLocalDpi xmlns:a14="http://schemas.microsoft.com/office/drawing/2010/main" val="0"/>
                          </a:ext>
                        </a:extLst>
                      </a:blip>
                      <a:srcRect/>
                      <a:stretch>
                        <a:fillRect/>
                      </a:stretch>
                    </p:blipFill>
                    <p:spPr bwMode="auto">
                      <a:xfrm>
                        <a:off x="6981825" y="5975350"/>
                        <a:ext cx="2054225"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4"/>
          <p:cNvSpPr>
            <a:spLocks noGrp="1" noChangeArrowheads="1"/>
          </p:cNvSpPr>
          <p:nvPr>
            <p:ph type="dt" sz="half" idx="10"/>
          </p:nvPr>
        </p:nvSpPr>
        <p:spPr/>
        <p:txBody>
          <a:bodyPr/>
          <a:lstStyle>
            <a:lvl1pPr>
              <a:defRPr/>
            </a:lvl1pPr>
          </a:lstStyle>
          <a:p>
            <a:pPr>
              <a:defRPr/>
            </a:pPr>
            <a:endParaRPr lang="es-CO">
              <a:solidFill>
                <a:srgbClr val="006666"/>
              </a:solidFill>
            </a:endParaRPr>
          </a:p>
        </p:txBody>
      </p:sp>
      <p:sp>
        <p:nvSpPr>
          <p:cNvPr id="9" name="Rectangle 5"/>
          <p:cNvSpPr>
            <a:spLocks noGrp="1" noChangeArrowheads="1"/>
          </p:cNvSpPr>
          <p:nvPr>
            <p:ph type="ftr" sz="quarter" idx="11"/>
          </p:nvPr>
        </p:nvSpPr>
        <p:spPr/>
        <p:txBody>
          <a:bodyPr/>
          <a:lstStyle>
            <a:lvl1pPr>
              <a:defRPr/>
            </a:lvl1pPr>
          </a:lstStyle>
          <a:p>
            <a:pPr>
              <a:defRPr/>
            </a:pPr>
            <a:endParaRPr lang="es-CO">
              <a:solidFill>
                <a:srgbClr val="006666"/>
              </a:solidFill>
            </a:endParaRPr>
          </a:p>
        </p:txBody>
      </p:sp>
      <p:sp>
        <p:nvSpPr>
          <p:cNvPr id="10" name="Rectangle 6"/>
          <p:cNvSpPr>
            <a:spLocks noGrp="1" noChangeArrowheads="1"/>
          </p:cNvSpPr>
          <p:nvPr>
            <p:ph type="sldNum" sz="quarter" idx="12"/>
          </p:nvPr>
        </p:nvSpPr>
        <p:spPr/>
        <p:txBody>
          <a:bodyPr/>
          <a:lstStyle>
            <a:lvl1pPr>
              <a:defRPr/>
            </a:lvl1pPr>
          </a:lstStyle>
          <a:p>
            <a:pPr>
              <a:defRPr/>
            </a:pPr>
            <a:fld id="{0EF944B6-C27D-466D-8870-D549AEC7AC8C}" type="slidenum">
              <a:rPr lang="es-CO">
                <a:solidFill>
                  <a:srgbClr val="006666"/>
                </a:solidFill>
              </a:rPr>
              <a:pPr>
                <a:defRPr/>
              </a:pPr>
              <a:t>‹#›</a:t>
            </a:fld>
            <a:endParaRPr lang="es-CO">
              <a:solidFill>
                <a:srgbClr val="006666"/>
              </a:solidFill>
            </a:endParaRPr>
          </a:p>
        </p:txBody>
      </p:sp>
    </p:spTree>
    <p:extLst>
      <p:ext uri="{BB962C8B-B14F-4D97-AF65-F5344CB8AC3E}">
        <p14:creationId xmlns:p14="http://schemas.microsoft.com/office/powerpoint/2010/main" val="3173863171"/>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7"/>
          <p:cNvSpPr>
            <a:spLocks noChangeShapeType="1"/>
          </p:cNvSpPr>
          <p:nvPr/>
        </p:nvSpPr>
        <p:spPr bwMode="auto">
          <a:xfrm>
            <a:off x="0" y="3716338"/>
            <a:ext cx="9144000" cy="0"/>
          </a:xfrm>
          <a:prstGeom prst="line">
            <a:avLst/>
          </a:prstGeom>
          <a:noFill/>
          <a:ln w="38100">
            <a:solidFill>
              <a:srgbClr val="006666"/>
            </a:solidFill>
            <a:round/>
            <a:headEnd/>
            <a:tailEnd/>
          </a:ln>
          <a:effectLst/>
        </p:spPr>
        <p:txBody>
          <a:bodyPr/>
          <a:lstStyle/>
          <a:p>
            <a:pPr algn="ctr" fontAlgn="base">
              <a:spcBef>
                <a:spcPct val="0"/>
              </a:spcBef>
              <a:spcAft>
                <a:spcPct val="0"/>
              </a:spcAft>
              <a:defRPr/>
            </a:pPr>
            <a:endParaRPr lang="en-GB" b="1">
              <a:solidFill>
                <a:srgbClr val="006666"/>
              </a:solidFill>
              <a:cs typeface="Arial" charset="0"/>
            </a:endParaRPr>
          </a:p>
        </p:txBody>
      </p:sp>
      <p:pic>
        <p:nvPicPr>
          <p:cNvPr id="5" name="Picture 12" descr="GBEPlogo_rgb10cm100dpi"/>
          <p:cNvPicPr>
            <a:picLocks noChangeAspect="1" noChangeArrowheads="1"/>
          </p:cNvPicPr>
          <p:nvPr userDrawn="1"/>
        </p:nvPicPr>
        <p:blipFill>
          <a:blip r:embed="rId2" cstate="print"/>
          <a:srcRect/>
          <a:stretch>
            <a:fillRect/>
          </a:stretch>
        </p:blipFill>
        <p:spPr bwMode="auto">
          <a:xfrm>
            <a:off x="7308850" y="6108700"/>
            <a:ext cx="1835150" cy="749300"/>
          </a:xfrm>
          <a:prstGeom prst="rect">
            <a:avLst/>
          </a:prstGeom>
          <a:noFill/>
          <a:ln w="9525">
            <a:noFill/>
            <a:miter lim="800000"/>
            <a:headEnd/>
            <a:tailEnd/>
          </a:ln>
        </p:spPr>
      </p:pic>
      <p:sp>
        <p:nvSpPr>
          <p:cNvPr id="263170" name="Rectangle 2"/>
          <p:cNvSpPr>
            <a:spLocks noGrp="1" noChangeArrowheads="1"/>
          </p:cNvSpPr>
          <p:nvPr>
            <p:ph type="ctrTitle"/>
          </p:nvPr>
        </p:nvSpPr>
        <p:spPr>
          <a:xfrm>
            <a:off x="685800" y="2130425"/>
            <a:ext cx="7772400" cy="1470025"/>
          </a:xfrm>
        </p:spPr>
        <p:txBody>
          <a:bodyPr/>
          <a:lstStyle>
            <a:lvl1pPr algn="ctr">
              <a:defRPr>
                <a:solidFill>
                  <a:srgbClr val="FF6600"/>
                </a:solidFill>
              </a:defRPr>
            </a:lvl1pPr>
          </a:lstStyle>
          <a:p>
            <a:r>
              <a:rPr lang="en-GB"/>
              <a:t>Click to edit Master title style</a:t>
            </a:r>
          </a:p>
        </p:txBody>
      </p:sp>
      <p:sp>
        <p:nvSpPr>
          <p:cNvPr id="26317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GB"/>
              <a:t>Click to edit Master subtitle style</a:t>
            </a:r>
          </a:p>
        </p:txBody>
      </p:sp>
      <p:sp>
        <p:nvSpPr>
          <p:cNvPr id="6" name="Rectangle 4"/>
          <p:cNvSpPr>
            <a:spLocks noGrp="1" noChangeArrowheads="1"/>
          </p:cNvSpPr>
          <p:nvPr>
            <p:ph type="dt" sz="half" idx="10"/>
          </p:nvPr>
        </p:nvSpPr>
        <p:spPr/>
        <p:txBody>
          <a:bodyPr/>
          <a:lstStyle>
            <a:lvl1pPr>
              <a:defRPr/>
            </a:lvl1pPr>
          </a:lstStyle>
          <a:p>
            <a:pPr>
              <a:defRPr/>
            </a:pPr>
            <a:endParaRPr lang="en-GB">
              <a:solidFill>
                <a:srgbClr val="006666"/>
              </a:solidFill>
            </a:endParaRPr>
          </a:p>
        </p:txBody>
      </p:sp>
      <p:sp>
        <p:nvSpPr>
          <p:cNvPr id="7" name="Rectangle 5"/>
          <p:cNvSpPr>
            <a:spLocks noGrp="1" noChangeArrowheads="1"/>
          </p:cNvSpPr>
          <p:nvPr>
            <p:ph type="ftr" sz="quarter" idx="11"/>
          </p:nvPr>
        </p:nvSpPr>
        <p:spPr/>
        <p:txBody>
          <a:bodyPr/>
          <a:lstStyle>
            <a:lvl1pPr>
              <a:defRPr/>
            </a:lvl1pPr>
          </a:lstStyle>
          <a:p>
            <a:pPr>
              <a:defRPr/>
            </a:pPr>
            <a:endParaRPr lang="en-GB">
              <a:solidFill>
                <a:srgbClr val="006666"/>
              </a:solidFill>
            </a:endParaRPr>
          </a:p>
        </p:txBody>
      </p:sp>
      <p:sp>
        <p:nvSpPr>
          <p:cNvPr id="8" name="Rectangle 6"/>
          <p:cNvSpPr>
            <a:spLocks noGrp="1" noChangeArrowheads="1"/>
          </p:cNvSpPr>
          <p:nvPr>
            <p:ph type="sldNum" sz="quarter" idx="12"/>
          </p:nvPr>
        </p:nvSpPr>
        <p:spPr/>
        <p:txBody>
          <a:bodyPr/>
          <a:lstStyle>
            <a:lvl1pPr>
              <a:defRPr/>
            </a:lvl1pPr>
          </a:lstStyle>
          <a:p>
            <a:pPr>
              <a:defRPr/>
            </a:pPr>
            <a:fld id="{ED4E061C-5F03-4753-B413-0BA03FD38A6A}" type="slidenum">
              <a:rPr lang="en-GB">
                <a:solidFill>
                  <a:srgbClr val="006666"/>
                </a:solidFill>
              </a:rPr>
              <a:pPr>
                <a:defRPr/>
              </a:pPr>
              <a:t>‹#›</a:t>
            </a:fld>
            <a:endParaRPr lang="en-GB">
              <a:solidFill>
                <a:srgbClr val="006666"/>
              </a:solidFill>
            </a:endParaRPr>
          </a:p>
        </p:txBody>
      </p:sp>
    </p:spTree>
    <p:extLst>
      <p:ext uri="{BB962C8B-B14F-4D97-AF65-F5344CB8AC3E}">
        <p14:creationId xmlns:p14="http://schemas.microsoft.com/office/powerpoint/2010/main" val="1269384402"/>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6666"/>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6666"/>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1FD30A0-E7FA-4CDE-99E0-1FA422EC0187}" type="slidenum">
              <a:rPr lang="en-GB">
                <a:solidFill>
                  <a:srgbClr val="006666"/>
                </a:solidFill>
              </a:rPr>
              <a:pPr>
                <a:defRPr/>
              </a:pPr>
              <a:t>‹#›</a:t>
            </a:fld>
            <a:endParaRPr lang="en-GB">
              <a:solidFill>
                <a:srgbClr val="006666"/>
              </a:solidFill>
            </a:endParaRPr>
          </a:p>
        </p:txBody>
      </p:sp>
    </p:spTree>
    <p:extLst>
      <p:ext uri="{BB962C8B-B14F-4D97-AF65-F5344CB8AC3E}">
        <p14:creationId xmlns:p14="http://schemas.microsoft.com/office/powerpoint/2010/main" val="4050939852"/>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6666"/>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6666"/>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59F35B2-B9C8-4708-AD6A-15A07EDF05B0}" type="slidenum">
              <a:rPr lang="en-GB">
                <a:solidFill>
                  <a:srgbClr val="006666"/>
                </a:solidFill>
              </a:rPr>
              <a:pPr>
                <a:defRPr/>
              </a:pPr>
              <a:t>‹#›</a:t>
            </a:fld>
            <a:endParaRPr lang="en-GB">
              <a:solidFill>
                <a:srgbClr val="006666"/>
              </a:solidFill>
            </a:endParaRPr>
          </a:p>
        </p:txBody>
      </p:sp>
    </p:spTree>
    <p:extLst>
      <p:ext uri="{BB962C8B-B14F-4D97-AF65-F5344CB8AC3E}">
        <p14:creationId xmlns:p14="http://schemas.microsoft.com/office/powerpoint/2010/main" val="3480991645"/>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484313"/>
            <a:ext cx="4038600" cy="4641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484313"/>
            <a:ext cx="4038600" cy="4641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6666"/>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6666"/>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8AECEC8-C52F-4903-B925-48929A0F3C2D}" type="slidenum">
              <a:rPr lang="en-GB">
                <a:solidFill>
                  <a:srgbClr val="006666"/>
                </a:solidFill>
              </a:rPr>
              <a:pPr>
                <a:defRPr/>
              </a:pPr>
              <a:t>‹#›</a:t>
            </a:fld>
            <a:endParaRPr lang="en-GB">
              <a:solidFill>
                <a:srgbClr val="006666"/>
              </a:solidFill>
            </a:endParaRPr>
          </a:p>
        </p:txBody>
      </p:sp>
    </p:spTree>
    <p:extLst>
      <p:ext uri="{BB962C8B-B14F-4D97-AF65-F5344CB8AC3E}">
        <p14:creationId xmlns:p14="http://schemas.microsoft.com/office/powerpoint/2010/main" val="1573182245"/>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solidFill>
                <a:srgbClr val="006666"/>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solidFill>
                <a:srgbClr val="006666"/>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EC46976-0C07-4256-8B1D-479DF7E20AA2}" type="slidenum">
              <a:rPr lang="en-GB">
                <a:solidFill>
                  <a:srgbClr val="006666"/>
                </a:solidFill>
              </a:rPr>
              <a:pPr>
                <a:defRPr/>
              </a:pPr>
              <a:t>‹#›</a:t>
            </a:fld>
            <a:endParaRPr lang="en-GB">
              <a:solidFill>
                <a:srgbClr val="006666"/>
              </a:solidFill>
            </a:endParaRPr>
          </a:p>
        </p:txBody>
      </p:sp>
    </p:spTree>
    <p:extLst>
      <p:ext uri="{BB962C8B-B14F-4D97-AF65-F5344CB8AC3E}">
        <p14:creationId xmlns:p14="http://schemas.microsoft.com/office/powerpoint/2010/main" val="2173604630"/>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srgbClr val="006666"/>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solidFill>
                <a:srgbClr val="006666"/>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653CD0B-6D79-4DBC-B61B-69C7829CA46C}" type="slidenum">
              <a:rPr lang="en-GB">
                <a:solidFill>
                  <a:srgbClr val="006666"/>
                </a:solidFill>
              </a:rPr>
              <a:pPr>
                <a:defRPr/>
              </a:pPr>
              <a:t>‹#›</a:t>
            </a:fld>
            <a:endParaRPr lang="en-GB">
              <a:solidFill>
                <a:srgbClr val="006666"/>
              </a:solidFill>
            </a:endParaRPr>
          </a:p>
        </p:txBody>
      </p:sp>
    </p:spTree>
    <p:extLst>
      <p:ext uri="{BB962C8B-B14F-4D97-AF65-F5344CB8AC3E}">
        <p14:creationId xmlns:p14="http://schemas.microsoft.com/office/powerpoint/2010/main" val="381215023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6666"/>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6666"/>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1FD30A0-E7FA-4CDE-99E0-1FA422EC0187}" type="slidenum">
              <a:rPr lang="en-GB">
                <a:solidFill>
                  <a:srgbClr val="006666"/>
                </a:solidFill>
              </a:rPr>
              <a:pPr>
                <a:defRPr/>
              </a:pPr>
              <a:t>‹#›</a:t>
            </a:fld>
            <a:endParaRPr lang="en-GB">
              <a:solidFill>
                <a:srgbClr val="006666"/>
              </a:solidFill>
            </a:endParaRPr>
          </a:p>
        </p:txBody>
      </p:sp>
    </p:spTree>
    <p:extLst>
      <p:ext uri="{BB962C8B-B14F-4D97-AF65-F5344CB8AC3E}">
        <p14:creationId xmlns:p14="http://schemas.microsoft.com/office/powerpoint/2010/main" val="4179539824"/>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solidFill>
                <a:srgbClr val="006666"/>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solidFill>
                <a:srgbClr val="006666"/>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40D29C2-1B5C-48FB-9E78-FE8A77E5E3FF}" type="slidenum">
              <a:rPr lang="en-GB">
                <a:solidFill>
                  <a:srgbClr val="006666"/>
                </a:solidFill>
              </a:rPr>
              <a:pPr>
                <a:defRPr/>
              </a:pPr>
              <a:t>‹#›</a:t>
            </a:fld>
            <a:endParaRPr lang="en-GB">
              <a:solidFill>
                <a:srgbClr val="006666"/>
              </a:solidFill>
            </a:endParaRPr>
          </a:p>
        </p:txBody>
      </p:sp>
    </p:spTree>
    <p:extLst>
      <p:ext uri="{BB962C8B-B14F-4D97-AF65-F5344CB8AC3E}">
        <p14:creationId xmlns:p14="http://schemas.microsoft.com/office/powerpoint/2010/main" val="198563642"/>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6666"/>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6666"/>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A3B2645-CDA2-4895-AA9D-5370040B8104}" type="slidenum">
              <a:rPr lang="en-GB">
                <a:solidFill>
                  <a:srgbClr val="006666"/>
                </a:solidFill>
              </a:rPr>
              <a:pPr>
                <a:defRPr/>
              </a:pPr>
              <a:t>‹#›</a:t>
            </a:fld>
            <a:endParaRPr lang="en-GB">
              <a:solidFill>
                <a:srgbClr val="006666"/>
              </a:solidFill>
            </a:endParaRPr>
          </a:p>
        </p:txBody>
      </p:sp>
    </p:spTree>
    <p:extLst>
      <p:ext uri="{BB962C8B-B14F-4D97-AF65-F5344CB8AC3E}">
        <p14:creationId xmlns:p14="http://schemas.microsoft.com/office/powerpoint/2010/main" val="2587604152"/>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6666"/>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6666"/>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B37AC37-0CA5-40CD-8EB8-DA2486C41521}" type="slidenum">
              <a:rPr lang="en-GB">
                <a:solidFill>
                  <a:srgbClr val="006666"/>
                </a:solidFill>
              </a:rPr>
              <a:pPr>
                <a:defRPr/>
              </a:pPr>
              <a:t>‹#›</a:t>
            </a:fld>
            <a:endParaRPr lang="en-GB">
              <a:solidFill>
                <a:srgbClr val="006666"/>
              </a:solidFill>
            </a:endParaRPr>
          </a:p>
        </p:txBody>
      </p:sp>
    </p:spTree>
    <p:extLst>
      <p:ext uri="{BB962C8B-B14F-4D97-AF65-F5344CB8AC3E}">
        <p14:creationId xmlns:p14="http://schemas.microsoft.com/office/powerpoint/2010/main" val="2781213233"/>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6666"/>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6666"/>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8E1ABCE-253F-4232-ABC7-7B02C8E06508}" type="slidenum">
              <a:rPr lang="en-GB">
                <a:solidFill>
                  <a:srgbClr val="006666"/>
                </a:solidFill>
              </a:rPr>
              <a:pPr>
                <a:defRPr/>
              </a:pPr>
              <a:t>‹#›</a:t>
            </a:fld>
            <a:endParaRPr lang="en-GB">
              <a:solidFill>
                <a:srgbClr val="006666"/>
              </a:solidFill>
            </a:endParaRPr>
          </a:p>
        </p:txBody>
      </p:sp>
    </p:spTree>
    <p:extLst>
      <p:ext uri="{BB962C8B-B14F-4D97-AF65-F5344CB8AC3E}">
        <p14:creationId xmlns:p14="http://schemas.microsoft.com/office/powerpoint/2010/main" val="2377736387"/>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8463" y="260350"/>
            <a:ext cx="2165350" cy="586581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250825" y="260350"/>
            <a:ext cx="6345238" cy="58658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6666"/>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6666"/>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0A671A4-89BC-4401-BD53-36177A61AED3}" type="slidenum">
              <a:rPr lang="en-GB">
                <a:solidFill>
                  <a:srgbClr val="006666"/>
                </a:solidFill>
              </a:rPr>
              <a:pPr>
                <a:defRPr/>
              </a:pPr>
              <a:t>‹#›</a:t>
            </a:fld>
            <a:endParaRPr lang="en-GB">
              <a:solidFill>
                <a:srgbClr val="006666"/>
              </a:solidFill>
            </a:endParaRPr>
          </a:p>
        </p:txBody>
      </p:sp>
    </p:spTree>
    <p:extLst>
      <p:ext uri="{BB962C8B-B14F-4D97-AF65-F5344CB8AC3E}">
        <p14:creationId xmlns:p14="http://schemas.microsoft.com/office/powerpoint/2010/main" val="706011420"/>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260350"/>
            <a:ext cx="8662988" cy="1008063"/>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484313"/>
            <a:ext cx="4038600" cy="4641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484313"/>
            <a:ext cx="4038600" cy="4641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6666"/>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6666"/>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7D24254-B410-4C48-8D46-A938B90C252A}" type="slidenum">
              <a:rPr lang="en-GB">
                <a:solidFill>
                  <a:srgbClr val="006666"/>
                </a:solidFill>
              </a:rPr>
              <a:pPr>
                <a:defRPr/>
              </a:pPr>
              <a:t>‹#›</a:t>
            </a:fld>
            <a:endParaRPr lang="en-GB">
              <a:solidFill>
                <a:srgbClr val="006666"/>
              </a:solidFill>
            </a:endParaRPr>
          </a:p>
        </p:txBody>
      </p:sp>
    </p:spTree>
    <p:extLst>
      <p:ext uri="{BB962C8B-B14F-4D97-AF65-F5344CB8AC3E}">
        <p14:creationId xmlns:p14="http://schemas.microsoft.com/office/powerpoint/2010/main" val="336448848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6666"/>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6666"/>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59F35B2-B9C8-4708-AD6A-15A07EDF05B0}" type="slidenum">
              <a:rPr lang="en-GB">
                <a:solidFill>
                  <a:srgbClr val="006666"/>
                </a:solidFill>
              </a:rPr>
              <a:pPr>
                <a:defRPr/>
              </a:pPr>
              <a:t>‹#›</a:t>
            </a:fld>
            <a:endParaRPr lang="en-GB">
              <a:solidFill>
                <a:srgbClr val="006666"/>
              </a:solidFill>
            </a:endParaRPr>
          </a:p>
        </p:txBody>
      </p:sp>
    </p:spTree>
    <p:extLst>
      <p:ext uri="{BB962C8B-B14F-4D97-AF65-F5344CB8AC3E}">
        <p14:creationId xmlns:p14="http://schemas.microsoft.com/office/powerpoint/2010/main" val="2685433705"/>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484313"/>
            <a:ext cx="4038600" cy="4641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484313"/>
            <a:ext cx="4038600" cy="4641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6666"/>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6666"/>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8AECEC8-C52F-4903-B925-48929A0F3C2D}" type="slidenum">
              <a:rPr lang="en-GB">
                <a:solidFill>
                  <a:srgbClr val="006666"/>
                </a:solidFill>
              </a:rPr>
              <a:pPr>
                <a:defRPr/>
              </a:pPr>
              <a:t>‹#›</a:t>
            </a:fld>
            <a:endParaRPr lang="en-GB">
              <a:solidFill>
                <a:srgbClr val="006666"/>
              </a:solidFill>
            </a:endParaRPr>
          </a:p>
        </p:txBody>
      </p:sp>
    </p:spTree>
    <p:extLst>
      <p:ext uri="{BB962C8B-B14F-4D97-AF65-F5344CB8AC3E}">
        <p14:creationId xmlns:p14="http://schemas.microsoft.com/office/powerpoint/2010/main" val="4192139399"/>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solidFill>
                <a:srgbClr val="006666"/>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solidFill>
                <a:srgbClr val="006666"/>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EC46976-0C07-4256-8B1D-479DF7E20AA2}" type="slidenum">
              <a:rPr lang="en-GB">
                <a:solidFill>
                  <a:srgbClr val="006666"/>
                </a:solidFill>
              </a:rPr>
              <a:pPr>
                <a:defRPr/>
              </a:pPr>
              <a:t>‹#›</a:t>
            </a:fld>
            <a:endParaRPr lang="en-GB">
              <a:solidFill>
                <a:srgbClr val="006666"/>
              </a:solidFill>
            </a:endParaRPr>
          </a:p>
        </p:txBody>
      </p:sp>
    </p:spTree>
    <p:extLst>
      <p:ext uri="{BB962C8B-B14F-4D97-AF65-F5344CB8AC3E}">
        <p14:creationId xmlns:p14="http://schemas.microsoft.com/office/powerpoint/2010/main" val="73933686"/>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srgbClr val="006666"/>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solidFill>
                <a:srgbClr val="006666"/>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653CD0B-6D79-4DBC-B61B-69C7829CA46C}" type="slidenum">
              <a:rPr lang="en-GB">
                <a:solidFill>
                  <a:srgbClr val="006666"/>
                </a:solidFill>
              </a:rPr>
              <a:pPr>
                <a:defRPr/>
              </a:pPr>
              <a:t>‹#›</a:t>
            </a:fld>
            <a:endParaRPr lang="en-GB">
              <a:solidFill>
                <a:srgbClr val="006666"/>
              </a:solidFill>
            </a:endParaRPr>
          </a:p>
        </p:txBody>
      </p:sp>
    </p:spTree>
    <p:extLst>
      <p:ext uri="{BB962C8B-B14F-4D97-AF65-F5344CB8AC3E}">
        <p14:creationId xmlns:p14="http://schemas.microsoft.com/office/powerpoint/2010/main" val="1141258723"/>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solidFill>
                <a:srgbClr val="006666"/>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solidFill>
                <a:srgbClr val="006666"/>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40D29C2-1B5C-48FB-9E78-FE8A77E5E3FF}" type="slidenum">
              <a:rPr lang="en-GB">
                <a:solidFill>
                  <a:srgbClr val="006666"/>
                </a:solidFill>
              </a:rPr>
              <a:pPr>
                <a:defRPr/>
              </a:pPr>
              <a:t>‹#›</a:t>
            </a:fld>
            <a:endParaRPr lang="en-GB">
              <a:solidFill>
                <a:srgbClr val="006666"/>
              </a:solidFill>
            </a:endParaRPr>
          </a:p>
        </p:txBody>
      </p:sp>
    </p:spTree>
    <p:extLst>
      <p:ext uri="{BB962C8B-B14F-4D97-AF65-F5344CB8AC3E}">
        <p14:creationId xmlns:p14="http://schemas.microsoft.com/office/powerpoint/2010/main" val="3478662056"/>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6666"/>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6666"/>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A3B2645-CDA2-4895-AA9D-5370040B8104}" type="slidenum">
              <a:rPr lang="en-GB">
                <a:solidFill>
                  <a:srgbClr val="006666"/>
                </a:solidFill>
              </a:rPr>
              <a:pPr>
                <a:defRPr/>
              </a:pPr>
              <a:t>‹#›</a:t>
            </a:fld>
            <a:endParaRPr lang="en-GB">
              <a:solidFill>
                <a:srgbClr val="006666"/>
              </a:solidFill>
            </a:endParaRPr>
          </a:p>
        </p:txBody>
      </p:sp>
    </p:spTree>
    <p:extLst>
      <p:ext uri="{BB962C8B-B14F-4D97-AF65-F5344CB8AC3E}">
        <p14:creationId xmlns:p14="http://schemas.microsoft.com/office/powerpoint/2010/main" val="4269997943"/>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6666"/>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6666"/>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B37AC37-0CA5-40CD-8EB8-DA2486C41521}" type="slidenum">
              <a:rPr lang="en-GB">
                <a:solidFill>
                  <a:srgbClr val="006666"/>
                </a:solidFill>
              </a:rPr>
              <a:pPr>
                <a:defRPr/>
              </a:pPr>
              <a:t>‹#›</a:t>
            </a:fld>
            <a:endParaRPr lang="en-GB">
              <a:solidFill>
                <a:srgbClr val="006666"/>
              </a:solidFill>
            </a:endParaRPr>
          </a:p>
        </p:txBody>
      </p:sp>
    </p:spTree>
    <p:extLst>
      <p:ext uri="{BB962C8B-B14F-4D97-AF65-F5344CB8AC3E}">
        <p14:creationId xmlns:p14="http://schemas.microsoft.com/office/powerpoint/2010/main" val="1834397200"/>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vmlDrawing" Target="../drawings/vmlDrawing1.v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image" Target="../media/image1.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oleObject" Target="../embeddings/oleObject3.bin"/><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vmlDrawing" Target="../drawings/vmlDrawing3.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bwMode="auto">
          <a:xfrm>
            <a:off x="250825" y="260350"/>
            <a:ext cx="8662988" cy="10080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9" name="Rectangle 3"/>
          <p:cNvSpPr>
            <a:spLocks noGrp="1" noChangeArrowheads="1"/>
          </p:cNvSpPr>
          <p:nvPr>
            <p:ph type="body" idx="1"/>
          </p:nvPr>
        </p:nvSpPr>
        <p:spPr bwMode="auto">
          <a:xfrm>
            <a:off x="457200" y="1484313"/>
            <a:ext cx="8229600" cy="46418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2621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a:latin typeface="Arial" charset="0"/>
                <a:cs typeface="+mn-cs"/>
              </a:defRPr>
            </a:lvl1pPr>
          </a:lstStyle>
          <a:p>
            <a:pPr fontAlgn="base">
              <a:spcBef>
                <a:spcPct val="0"/>
              </a:spcBef>
              <a:spcAft>
                <a:spcPct val="0"/>
              </a:spcAft>
              <a:defRPr/>
            </a:pPr>
            <a:endParaRPr lang="en-GB">
              <a:solidFill>
                <a:srgbClr val="006666"/>
              </a:solidFill>
            </a:endParaRPr>
          </a:p>
        </p:txBody>
      </p:sp>
      <p:sp>
        <p:nvSpPr>
          <p:cNvPr id="2621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atin typeface="Arial" charset="0"/>
                <a:cs typeface="+mn-cs"/>
              </a:defRPr>
            </a:lvl1pPr>
          </a:lstStyle>
          <a:p>
            <a:pPr fontAlgn="base">
              <a:spcBef>
                <a:spcPct val="0"/>
              </a:spcBef>
              <a:spcAft>
                <a:spcPct val="0"/>
              </a:spcAft>
              <a:defRPr/>
            </a:pPr>
            <a:endParaRPr lang="en-GB">
              <a:solidFill>
                <a:srgbClr val="006666"/>
              </a:solidFill>
            </a:endParaRPr>
          </a:p>
        </p:txBody>
      </p:sp>
      <p:sp>
        <p:nvSpPr>
          <p:cNvPr id="2621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Arial" charset="0"/>
                <a:cs typeface="+mn-cs"/>
              </a:defRPr>
            </a:lvl1pPr>
          </a:lstStyle>
          <a:p>
            <a:pPr fontAlgn="base">
              <a:spcBef>
                <a:spcPct val="0"/>
              </a:spcBef>
              <a:spcAft>
                <a:spcPct val="0"/>
              </a:spcAft>
              <a:defRPr/>
            </a:pPr>
            <a:fld id="{677186FE-C4E0-4306-BD0B-179C87D76D95}" type="slidenum">
              <a:rPr lang="en-GB">
                <a:solidFill>
                  <a:srgbClr val="006666"/>
                </a:solidFill>
              </a:rPr>
              <a:pPr fontAlgn="base">
                <a:spcBef>
                  <a:spcPct val="0"/>
                </a:spcBef>
                <a:spcAft>
                  <a:spcPct val="0"/>
                </a:spcAft>
                <a:defRPr/>
              </a:pPr>
              <a:t>‹#›</a:t>
            </a:fld>
            <a:endParaRPr lang="en-GB">
              <a:solidFill>
                <a:srgbClr val="006666"/>
              </a:solidFill>
            </a:endParaRPr>
          </a:p>
        </p:txBody>
      </p:sp>
      <p:sp>
        <p:nvSpPr>
          <p:cNvPr id="262151" name="Line 7"/>
          <p:cNvSpPr>
            <a:spLocks noChangeShapeType="1"/>
          </p:cNvSpPr>
          <p:nvPr/>
        </p:nvSpPr>
        <p:spPr bwMode="auto">
          <a:xfrm>
            <a:off x="0" y="1268413"/>
            <a:ext cx="9144000" cy="0"/>
          </a:xfrm>
          <a:prstGeom prst="line">
            <a:avLst/>
          </a:prstGeom>
          <a:noFill/>
          <a:ln w="38100">
            <a:solidFill>
              <a:srgbClr val="FF6600"/>
            </a:solidFill>
            <a:round/>
            <a:headEnd/>
            <a:tailEnd/>
          </a:ln>
          <a:effectLst/>
        </p:spPr>
        <p:txBody>
          <a:bodyPr/>
          <a:lstStyle/>
          <a:p>
            <a:pPr algn="ctr" fontAlgn="base">
              <a:spcBef>
                <a:spcPct val="0"/>
              </a:spcBef>
              <a:spcAft>
                <a:spcPct val="0"/>
              </a:spcAft>
              <a:defRPr/>
            </a:pPr>
            <a:endParaRPr lang="en-GB" b="1">
              <a:solidFill>
                <a:srgbClr val="006666"/>
              </a:solidFill>
            </a:endParaRPr>
          </a:p>
        </p:txBody>
      </p:sp>
      <p:graphicFrame>
        <p:nvGraphicFramePr>
          <p:cNvPr id="1026" name="Object 10"/>
          <p:cNvGraphicFramePr>
            <a:graphicFrameLocks noChangeAspect="1"/>
          </p:cNvGraphicFramePr>
          <p:nvPr/>
        </p:nvGraphicFramePr>
        <p:xfrm>
          <a:off x="6981825" y="5975350"/>
          <a:ext cx="2054225" cy="838200"/>
        </p:xfrm>
        <a:graphic>
          <a:graphicData uri="http://schemas.openxmlformats.org/presentationml/2006/ole">
            <mc:AlternateContent xmlns:mc="http://schemas.openxmlformats.org/markup-compatibility/2006">
              <mc:Choice xmlns:v="urn:schemas-microsoft-com:vml" Requires="v">
                <p:oleObj spid="_x0000_s3232" name="Photo Editor Photo" r:id="rId16" imgW="2943636" imgH="1200318" progId="">
                  <p:embed/>
                </p:oleObj>
              </mc:Choice>
              <mc:Fallback>
                <p:oleObj name="Photo Editor Photo" r:id="rId16" imgW="2943636" imgH="1200318" progId="">
                  <p:embed/>
                  <p:pic>
                    <p:nvPicPr>
                      <p:cNvPr id="0" name="Picture 16"/>
                      <p:cNvPicPr>
                        <a:picLocks noChangeAspect="1" noChangeArrowheads="1"/>
                      </p:cNvPicPr>
                      <p:nvPr/>
                    </p:nvPicPr>
                    <p:blipFill>
                      <a:blip r:embed="rId17">
                        <a:lum contrast="6000"/>
                        <a:extLst>
                          <a:ext uri="{28A0092B-C50C-407E-A947-70E740481C1C}">
                            <a14:useLocalDpi xmlns:a14="http://schemas.microsoft.com/office/drawing/2010/main" val="0"/>
                          </a:ext>
                        </a:extLst>
                      </a:blip>
                      <a:srcRect/>
                      <a:stretch>
                        <a:fillRect/>
                      </a:stretch>
                    </p:blipFill>
                    <p:spPr bwMode="auto">
                      <a:xfrm>
                        <a:off x="6981825" y="5975350"/>
                        <a:ext cx="2054225" cy="838200"/>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6666"/>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98758162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ransition>
    <p:fade/>
  </p:transition>
  <p:txStyles>
    <p:titleStyle>
      <a:lvl1pPr algn="l" rtl="0" eaLnBrk="0" fontAlgn="base" hangingPunct="0">
        <a:spcBef>
          <a:spcPct val="0"/>
        </a:spcBef>
        <a:spcAft>
          <a:spcPct val="0"/>
        </a:spcAft>
        <a:defRPr sz="4400">
          <a:solidFill>
            <a:srgbClr val="006666"/>
          </a:solidFill>
          <a:latin typeface="+mj-lt"/>
          <a:ea typeface="+mj-ea"/>
          <a:cs typeface="+mj-cs"/>
        </a:defRPr>
      </a:lvl1pPr>
      <a:lvl2pPr algn="l" rtl="0" eaLnBrk="0" fontAlgn="base" hangingPunct="0">
        <a:spcBef>
          <a:spcPct val="0"/>
        </a:spcBef>
        <a:spcAft>
          <a:spcPct val="0"/>
        </a:spcAft>
        <a:defRPr sz="4400">
          <a:solidFill>
            <a:srgbClr val="006666"/>
          </a:solidFill>
          <a:latin typeface="Arial" charset="0"/>
        </a:defRPr>
      </a:lvl2pPr>
      <a:lvl3pPr algn="l" rtl="0" eaLnBrk="0" fontAlgn="base" hangingPunct="0">
        <a:spcBef>
          <a:spcPct val="0"/>
        </a:spcBef>
        <a:spcAft>
          <a:spcPct val="0"/>
        </a:spcAft>
        <a:defRPr sz="4400">
          <a:solidFill>
            <a:srgbClr val="006666"/>
          </a:solidFill>
          <a:latin typeface="Arial" charset="0"/>
        </a:defRPr>
      </a:lvl3pPr>
      <a:lvl4pPr algn="l" rtl="0" eaLnBrk="0" fontAlgn="base" hangingPunct="0">
        <a:spcBef>
          <a:spcPct val="0"/>
        </a:spcBef>
        <a:spcAft>
          <a:spcPct val="0"/>
        </a:spcAft>
        <a:defRPr sz="4400">
          <a:solidFill>
            <a:srgbClr val="006666"/>
          </a:solidFill>
          <a:latin typeface="Arial" charset="0"/>
        </a:defRPr>
      </a:lvl4pPr>
      <a:lvl5pPr algn="l" rtl="0" eaLnBrk="0" fontAlgn="base" hangingPunct="0">
        <a:spcBef>
          <a:spcPct val="0"/>
        </a:spcBef>
        <a:spcAft>
          <a:spcPct val="0"/>
        </a:spcAft>
        <a:defRPr sz="4400">
          <a:solidFill>
            <a:srgbClr val="006666"/>
          </a:solidFill>
          <a:latin typeface="Arial" charset="0"/>
        </a:defRPr>
      </a:lvl5pPr>
      <a:lvl6pPr marL="457200" algn="l" rtl="0" fontAlgn="base">
        <a:spcBef>
          <a:spcPct val="0"/>
        </a:spcBef>
        <a:spcAft>
          <a:spcPct val="0"/>
        </a:spcAft>
        <a:defRPr sz="4400">
          <a:solidFill>
            <a:srgbClr val="006666"/>
          </a:solidFill>
          <a:latin typeface="Arial" charset="0"/>
        </a:defRPr>
      </a:lvl6pPr>
      <a:lvl7pPr marL="914400" algn="l" rtl="0" fontAlgn="base">
        <a:spcBef>
          <a:spcPct val="0"/>
        </a:spcBef>
        <a:spcAft>
          <a:spcPct val="0"/>
        </a:spcAft>
        <a:defRPr sz="4400">
          <a:solidFill>
            <a:srgbClr val="006666"/>
          </a:solidFill>
          <a:latin typeface="Arial" charset="0"/>
        </a:defRPr>
      </a:lvl7pPr>
      <a:lvl8pPr marL="1371600" algn="l" rtl="0" fontAlgn="base">
        <a:spcBef>
          <a:spcPct val="0"/>
        </a:spcBef>
        <a:spcAft>
          <a:spcPct val="0"/>
        </a:spcAft>
        <a:defRPr sz="4400">
          <a:solidFill>
            <a:srgbClr val="006666"/>
          </a:solidFill>
          <a:latin typeface="Arial" charset="0"/>
        </a:defRPr>
      </a:lvl8pPr>
      <a:lvl9pPr marL="1828800" algn="l" rtl="0" fontAlgn="base">
        <a:spcBef>
          <a:spcPct val="0"/>
        </a:spcBef>
        <a:spcAft>
          <a:spcPct val="0"/>
        </a:spcAft>
        <a:defRPr sz="4400">
          <a:solidFill>
            <a:srgbClr val="006666"/>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bwMode="auto">
          <a:xfrm>
            <a:off x="250825" y="260350"/>
            <a:ext cx="8662988" cy="10080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9" name="Rectangle 3"/>
          <p:cNvSpPr>
            <a:spLocks noGrp="1" noChangeArrowheads="1"/>
          </p:cNvSpPr>
          <p:nvPr>
            <p:ph type="body" idx="1"/>
          </p:nvPr>
        </p:nvSpPr>
        <p:spPr bwMode="auto">
          <a:xfrm>
            <a:off x="457200" y="1484313"/>
            <a:ext cx="8229600" cy="46418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2621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a:latin typeface="Arial" charset="0"/>
                <a:cs typeface="+mn-cs"/>
              </a:defRPr>
            </a:lvl1pPr>
          </a:lstStyle>
          <a:p>
            <a:pPr fontAlgn="base">
              <a:spcBef>
                <a:spcPct val="0"/>
              </a:spcBef>
              <a:spcAft>
                <a:spcPct val="0"/>
              </a:spcAft>
              <a:defRPr/>
            </a:pPr>
            <a:endParaRPr lang="en-GB">
              <a:solidFill>
                <a:srgbClr val="006666"/>
              </a:solidFill>
            </a:endParaRPr>
          </a:p>
        </p:txBody>
      </p:sp>
      <p:sp>
        <p:nvSpPr>
          <p:cNvPr id="2621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atin typeface="Arial" charset="0"/>
                <a:cs typeface="+mn-cs"/>
              </a:defRPr>
            </a:lvl1pPr>
          </a:lstStyle>
          <a:p>
            <a:pPr fontAlgn="base">
              <a:spcBef>
                <a:spcPct val="0"/>
              </a:spcBef>
              <a:spcAft>
                <a:spcPct val="0"/>
              </a:spcAft>
              <a:defRPr/>
            </a:pPr>
            <a:endParaRPr lang="en-GB">
              <a:solidFill>
                <a:srgbClr val="006666"/>
              </a:solidFill>
            </a:endParaRPr>
          </a:p>
        </p:txBody>
      </p:sp>
      <p:sp>
        <p:nvSpPr>
          <p:cNvPr id="2621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Arial" charset="0"/>
                <a:cs typeface="+mn-cs"/>
              </a:defRPr>
            </a:lvl1pPr>
          </a:lstStyle>
          <a:p>
            <a:pPr fontAlgn="base">
              <a:spcBef>
                <a:spcPct val="0"/>
              </a:spcBef>
              <a:spcAft>
                <a:spcPct val="0"/>
              </a:spcAft>
              <a:defRPr/>
            </a:pPr>
            <a:fld id="{677186FE-C4E0-4306-BD0B-179C87D76D95}" type="slidenum">
              <a:rPr lang="en-GB">
                <a:solidFill>
                  <a:srgbClr val="006666"/>
                </a:solidFill>
              </a:rPr>
              <a:pPr fontAlgn="base">
                <a:spcBef>
                  <a:spcPct val="0"/>
                </a:spcBef>
                <a:spcAft>
                  <a:spcPct val="0"/>
                </a:spcAft>
                <a:defRPr/>
              </a:pPr>
              <a:t>‹#›</a:t>
            </a:fld>
            <a:endParaRPr lang="en-GB">
              <a:solidFill>
                <a:srgbClr val="006666"/>
              </a:solidFill>
            </a:endParaRPr>
          </a:p>
        </p:txBody>
      </p:sp>
      <p:sp>
        <p:nvSpPr>
          <p:cNvPr id="262151" name="Line 7"/>
          <p:cNvSpPr>
            <a:spLocks noChangeShapeType="1"/>
          </p:cNvSpPr>
          <p:nvPr/>
        </p:nvSpPr>
        <p:spPr bwMode="auto">
          <a:xfrm>
            <a:off x="0" y="1268413"/>
            <a:ext cx="9144000" cy="0"/>
          </a:xfrm>
          <a:prstGeom prst="line">
            <a:avLst/>
          </a:prstGeom>
          <a:noFill/>
          <a:ln w="38100">
            <a:solidFill>
              <a:srgbClr val="FF6600"/>
            </a:solidFill>
            <a:round/>
            <a:headEnd/>
            <a:tailEnd/>
          </a:ln>
          <a:effectLst/>
        </p:spPr>
        <p:txBody>
          <a:bodyPr/>
          <a:lstStyle/>
          <a:p>
            <a:pPr algn="ctr" fontAlgn="base">
              <a:spcBef>
                <a:spcPct val="0"/>
              </a:spcBef>
              <a:spcAft>
                <a:spcPct val="0"/>
              </a:spcAft>
              <a:defRPr/>
            </a:pPr>
            <a:endParaRPr lang="en-GB" b="1">
              <a:solidFill>
                <a:srgbClr val="006666"/>
              </a:solidFill>
              <a:cs typeface="Arial" charset="0"/>
            </a:endParaRPr>
          </a:p>
        </p:txBody>
      </p:sp>
      <p:graphicFrame>
        <p:nvGraphicFramePr>
          <p:cNvPr id="1026" name="Object 10"/>
          <p:cNvGraphicFramePr>
            <a:graphicFrameLocks noChangeAspect="1"/>
          </p:cNvGraphicFramePr>
          <p:nvPr/>
        </p:nvGraphicFramePr>
        <p:xfrm>
          <a:off x="6981825" y="5975350"/>
          <a:ext cx="2054225" cy="838200"/>
        </p:xfrm>
        <a:graphic>
          <a:graphicData uri="http://schemas.openxmlformats.org/presentationml/2006/ole">
            <mc:AlternateContent xmlns:mc="http://schemas.openxmlformats.org/markup-compatibility/2006">
              <mc:Choice xmlns:v="urn:schemas-microsoft-com:vml" Requires="v">
                <p:oleObj spid="_x0000_s5261" name="Photo Editor Photo" r:id="rId15" imgW="2943636" imgH="1200318" progId="">
                  <p:embed/>
                </p:oleObj>
              </mc:Choice>
              <mc:Fallback>
                <p:oleObj name="Photo Editor Photo" r:id="rId15" imgW="2943636" imgH="1200318" progId="">
                  <p:embed/>
                  <p:pic>
                    <p:nvPicPr>
                      <p:cNvPr id="0" name=""/>
                      <p:cNvPicPr>
                        <a:picLocks noChangeAspect="1" noChangeArrowheads="1"/>
                      </p:cNvPicPr>
                      <p:nvPr/>
                    </p:nvPicPr>
                    <p:blipFill>
                      <a:blip r:embed="rId16">
                        <a:lum contrast="6000"/>
                        <a:extLst>
                          <a:ext uri="{28A0092B-C50C-407E-A947-70E740481C1C}">
                            <a14:useLocalDpi xmlns:a14="http://schemas.microsoft.com/office/drawing/2010/main" val="0"/>
                          </a:ext>
                        </a:extLst>
                      </a:blip>
                      <a:srcRect/>
                      <a:stretch>
                        <a:fillRect/>
                      </a:stretch>
                    </p:blipFill>
                    <p:spPr bwMode="auto">
                      <a:xfrm>
                        <a:off x="6981825" y="5975350"/>
                        <a:ext cx="2054225" cy="838200"/>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6666"/>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547925414"/>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Lst>
  <p:transition>
    <p:fade/>
  </p:transition>
  <p:txStyles>
    <p:titleStyle>
      <a:lvl1pPr algn="l" rtl="0" eaLnBrk="0" fontAlgn="base" hangingPunct="0">
        <a:spcBef>
          <a:spcPct val="0"/>
        </a:spcBef>
        <a:spcAft>
          <a:spcPct val="0"/>
        </a:spcAft>
        <a:defRPr sz="4400">
          <a:solidFill>
            <a:srgbClr val="006666"/>
          </a:solidFill>
          <a:latin typeface="+mj-lt"/>
          <a:ea typeface="+mj-ea"/>
          <a:cs typeface="+mj-cs"/>
        </a:defRPr>
      </a:lvl1pPr>
      <a:lvl2pPr algn="l" rtl="0" eaLnBrk="0" fontAlgn="base" hangingPunct="0">
        <a:spcBef>
          <a:spcPct val="0"/>
        </a:spcBef>
        <a:spcAft>
          <a:spcPct val="0"/>
        </a:spcAft>
        <a:defRPr sz="4400">
          <a:solidFill>
            <a:srgbClr val="006666"/>
          </a:solidFill>
          <a:latin typeface="Arial" charset="0"/>
        </a:defRPr>
      </a:lvl2pPr>
      <a:lvl3pPr algn="l" rtl="0" eaLnBrk="0" fontAlgn="base" hangingPunct="0">
        <a:spcBef>
          <a:spcPct val="0"/>
        </a:spcBef>
        <a:spcAft>
          <a:spcPct val="0"/>
        </a:spcAft>
        <a:defRPr sz="4400">
          <a:solidFill>
            <a:srgbClr val="006666"/>
          </a:solidFill>
          <a:latin typeface="Arial" charset="0"/>
        </a:defRPr>
      </a:lvl3pPr>
      <a:lvl4pPr algn="l" rtl="0" eaLnBrk="0" fontAlgn="base" hangingPunct="0">
        <a:spcBef>
          <a:spcPct val="0"/>
        </a:spcBef>
        <a:spcAft>
          <a:spcPct val="0"/>
        </a:spcAft>
        <a:defRPr sz="4400">
          <a:solidFill>
            <a:srgbClr val="006666"/>
          </a:solidFill>
          <a:latin typeface="Arial" charset="0"/>
        </a:defRPr>
      </a:lvl4pPr>
      <a:lvl5pPr algn="l" rtl="0" eaLnBrk="0" fontAlgn="base" hangingPunct="0">
        <a:spcBef>
          <a:spcPct val="0"/>
        </a:spcBef>
        <a:spcAft>
          <a:spcPct val="0"/>
        </a:spcAft>
        <a:defRPr sz="4400">
          <a:solidFill>
            <a:srgbClr val="006666"/>
          </a:solidFill>
          <a:latin typeface="Arial" charset="0"/>
        </a:defRPr>
      </a:lvl5pPr>
      <a:lvl6pPr marL="457200" algn="l" rtl="0" fontAlgn="base">
        <a:spcBef>
          <a:spcPct val="0"/>
        </a:spcBef>
        <a:spcAft>
          <a:spcPct val="0"/>
        </a:spcAft>
        <a:defRPr sz="4400">
          <a:solidFill>
            <a:srgbClr val="006666"/>
          </a:solidFill>
          <a:latin typeface="Arial" charset="0"/>
        </a:defRPr>
      </a:lvl6pPr>
      <a:lvl7pPr marL="914400" algn="l" rtl="0" fontAlgn="base">
        <a:spcBef>
          <a:spcPct val="0"/>
        </a:spcBef>
        <a:spcAft>
          <a:spcPct val="0"/>
        </a:spcAft>
        <a:defRPr sz="4400">
          <a:solidFill>
            <a:srgbClr val="006666"/>
          </a:solidFill>
          <a:latin typeface="Arial" charset="0"/>
        </a:defRPr>
      </a:lvl7pPr>
      <a:lvl8pPr marL="1371600" algn="l" rtl="0" fontAlgn="base">
        <a:spcBef>
          <a:spcPct val="0"/>
        </a:spcBef>
        <a:spcAft>
          <a:spcPct val="0"/>
        </a:spcAft>
        <a:defRPr sz="4400">
          <a:solidFill>
            <a:srgbClr val="006666"/>
          </a:solidFill>
          <a:latin typeface="Arial" charset="0"/>
        </a:defRPr>
      </a:lvl8pPr>
      <a:lvl9pPr marL="1828800" algn="l" rtl="0" fontAlgn="base">
        <a:spcBef>
          <a:spcPct val="0"/>
        </a:spcBef>
        <a:spcAft>
          <a:spcPct val="0"/>
        </a:spcAft>
        <a:defRPr sz="4400">
          <a:solidFill>
            <a:srgbClr val="006666"/>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hyperlink" Target="http://www.globalbioenergy.org/" TargetMode="External"/><Relationship Id="rId2" Type="http://schemas.openxmlformats.org/officeDocument/2006/relationships/notesSlide" Target="../notesSlides/notesSlide10.xml"/><Relationship Id="rId1" Type="http://schemas.openxmlformats.org/officeDocument/2006/relationships/slideLayout" Target="../slideLayouts/slideLayout25.xml"/><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63" name="Rectangle 7"/>
          <p:cNvSpPr>
            <a:spLocks noGrp="1" noChangeArrowheads="1"/>
          </p:cNvSpPr>
          <p:nvPr>
            <p:ph type="ctrTitle"/>
          </p:nvPr>
        </p:nvSpPr>
        <p:spPr>
          <a:xfrm>
            <a:off x="0" y="476672"/>
            <a:ext cx="9144000" cy="2550691"/>
          </a:xfrm>
        </p:spPr>
        <p:txBody>
          <a:bodyPr/>
          <a:lstStyle/>
          <a:p>
            <a:pPr eaLnBrk="1" hangingPunct="1">
              <a:spcAft>
                <a:spcPct val="50000"/>
              </a:spcAft>
              <a:defRPr/>
            </a:pPr>
            <a:r>
              <a:rPr lang="en-US" sz="3600" b="1" i="1" kern="1200" dirty="0" smtClean="0">
                <a:solidFill>
                  <a:srgbClr val="F3850D"/>
                </a:solidFill>
                <a:ea typeface="+mn-ea"/>
                <a:cs typeface="Arial" charset="0"/>
              </a:rPr>
              <a:t>Tracking Sustainable Development of </a:t>
            </a:r>
            <a:r>
              <a:rPr lang="en-US" sz="3600" b="1" i="1" kern="1200" dirty="0">
                <a:solidFill>
                  <a:srgbClr val="F3850D"/>
                </a:solidFill>
                <a:ea typeface="+mn-ea"/>
                <a:cs typeface="Arial" charset="0"/>
              </a:rPr>
              <a:t>Bioenergy</a:t>
            </a:r>
            <a:endParaRPr lang="en-GB" sz="3600" b="1" i="1" kern="1200" dirty="0">
              <a:solidFill>
                <a:srgbClr val="F3850D"/>
              </a:solidFill>
              <a:ea typeface="+mn-ea"/>
              <a:cs typeface="Arial" charset="0"/>
            </a:endParaRPr>
          </a:p>
        </p:txBody>
      </p:sp>
      <p:sp>
        <p:nvSpPr>
          <p:cNvPr id="249859" name="Rectangle 3"/>
          <p:cNvSpPr>
            <a:spLocks noGrp="1" noChangeArrowheads="1"/>
          </p:cNvSpPr>
          <p:nvPr>
            <p:ph type="subTitle" idx="1"/>
          </p:nvPr>
        </p:nvSpPr>
        <p:spPr>
          <a:xfrm>
            <a:off x="0" y="3429000"/>
            <a:ext cx="9144000" cy="3141662"/>
          </a:xfrm>
        </p:spPr>
        <p:txBody>
          <a:bodyPr/>
          <a:lstStyle/>
          <a:p>
            <a:pPr>
              <a:defRPr/>
            </a:pPr>
            <a:endParaRPr lang="en-US" sz="700" b="1" dirty="0" smtClean="0"/>
          </a:p>
          <a:p>
            <a:pPr>
              <a:spcBef>
                <a:spcPct val="50000"/>
              </a:spcBef>
              <a:defRPr/>
            </a:pPr>
            <a:endParaRPr lang="en-US" sz="1400" b="1" i="1" dirty="0" smtClean="0">
              <a:solidFill>
                <a:srgbClr val="006666"/>
              </a:solidFill>
            </a:endParaRPr>
          </a:p>
          <a:p>
            <a:endParaRPr lang="en-US" sz="1800" b="1" dirty="0"/>
          </a:p>
          <a:p>
            <a:endParaRPr lang="en-US" sz="1800" b="1" dirty="0" smtClean="0"/>
          </a:p>
          <a:p>
            <a:endParaRPr lang="en-US" sz="1800" b="1" dirty="0"/>
          </a:p>
          <a:p>
            <a:endParaRPr lang="en-US" sz="1800" dirty="0"/>
          </a:p>
          <a:p>
            <a:pPr lvl="0">
              <a:spcBef>
                <a:spcPts val="0"/>
              </a:spcBef>
              <a:defRPr/>
            </a:pPr>
            <a:endParaRPr lang="en-US" sz="1200" b="1" i="1" dirty="0" smtClean="0">
              <a:solidFill>
                <a:srgbClr val="006666"/>
              </a:solidFill>
              <a:latin typeface="Arial" charset="0"/>
              <a:cs typeface="Arial" pitchFamily="34" charset="0"/>
            </a:endParaRPr>
          </a:p>
          <a:p>
            <a:pPr lvl="0">
              <a:spcBef>
                <a:spcPts val="0"/>
              </a:spcBef>
              <a:defRPr/>
            </a:pPr>
            <a:r>
              <a:rPr lang="en-US" sz="1600" b="1" i="1" dirty="0" smtClean="0">
                <a:solidFill>
                  <a:srgbClr val="006666"/>
                </a:solidFill>
                <a:latin typeface="Arial" charset="0"/>
                <a:cs typeface="Arial" pitchFamily="34" charset="0"/>
              </a:rPr>
              <a:t>Dr. Maria Michela Morese </a:t>
            </a:r>
          </a:p>
          <a:p>
            <a:pPr lvl="0">
              <a:spcBef>
                <a:spcPts val="0"/>
              </a:spcBef>
              <a:defRPr/>
            </a:pPr>
            <a:r>
              <a:rPr lang="en-US" sz="1400" i="1" dirty="0">
                <a:solidFill>
                  <a:srgbClr val="006666"/>
                </a:solidFill>
                <a:latin typeface="Arial" charset="0"/>
                <a:cs typeface="Arial" pitchFamily="34" charset="0"/>
              </a:rPr>
              <a:t>FORBIO Project Coordinator</a:t>
            </a:r>
          </a:p>
          <a:p>
            <a:pPr lvl="0">
              <a:spcBef>
                <a:spcPts val="0"/>
              </a:spcBef>
              <a:defRPr/>
            </a:pPr>
            <a:r>
              <a:rPr lang="en-US" sz="1400" i="1" dirty="0">
                <a:solidFill>
                  <a:srgbClr val="006666"/>
                </a:solidFill>
                <a:latin typeface="Arial" charset="0"/>
                <a:cs typeface="Arial" pitchFamily="34" charset="0"/>
              </a:rPr>
              <a:t>GBEP Executive Secretary</a:t>
            </a:r>
          </a:p>
          <a:p>
            <a:pPr>
              <a:spcBef>
                <a:spcPts val="0"/>
              </a:spcBef>
              <a:defRPr/>
            </a:pPr>
            <a:r>
              <a:rPr lang="en-US" sz="1400" i="1" dirty="0" smtClean="0">
                <a:solidFill>
                  <a:srgbClr val="006666"/>
                </a:solidFill>
                <a:latin typeface="Arial" charset="0"/>
                <a:cs typeface="Arial" pitchFamily="34" charset="0"/>
              </a:rPr>
              <a:t>Food and Agriculture Organization of the United Nations (FAO</a:t>
            </a:r>
            <a:r>
              <a:rPr lang="en-US" sz="1400" i="1" dirty="0">
                <a:solidFill>
                  <a:srgbClr val="006666"/>
                </a:solidFill>
                <a:latin typeface="Arial" charset="0"/>
                <a:cs typeface="Arial" pitchFamily="34" charset="0"/>
              </a:rPr>
              <a:t>)</a:t>
            </a:r>
          </a:p>
          <a:p>
            <a:pPr>
              <a:spcBef>
                <a:spcPct val="50000"/>
              </a:spcBef>
              <a:defRPr/>
            </a:pPr>
            <a:endParaRPr lang="en-US" sz="1600" b="1" dirty="0" smtClean="0">
              <a:solidFill>
                <a:srgbClr val="006666"/>
              </a:solidFill>
              <a:ea typeface="+mj-ea"/>
              <a:cs typeface="+mj-cs"/>
            </a:endParaRPr>
          </a:p>
          <a:p>
            <a:pPr>
              <a:spcBef>
                <a:spcPct val="50000"/>
              </a:spcBef>
              <a:defRPr/>
            </a:pPr>
            <a:endParaRPr lang="en-US" sz="700" b="1" dirty="0" smtClean="0">
              <a:cs typeface="Arial" pitchFamily="34" charset="0"/>
            </a:endParaRPr>
          </a:p>
          <a:p>
            <a:pPr>
              <a:spcBef>
                <a:spcPct val="50000"/>
              </a:spcBef>
              <a:defRPr/>
            </a:pPr>
            <a:endParaRPr lang="en-US" sz="700" b="1" dirty="0" smtClean="0">
              <a:cs typeface="Arial" pitchFamily="34" charset="0"/>
            </a:endParaRPr>
          </a:p>
          <a:p>
            <a:pPr>
              <a:spcBef>
                <a:spcPct val="50000"/>
              </a:spcBef>
              <a:defRPr/>
            </a:pPr>
            <a:endParaRPr lang="en-US" sz="700" b="1" dirty="0" smtClean="0">
              <a:cs typeface="Arial" pitchFamily="34" charset="0"/>
            </a:endParaRPr>
          </a:p>
          <a:p>
            <a:pPr>
              <a:spcBef>
                <a:spcPct val="50000"/>
              </a:spcBef>
              <a:defRPr/>
            </a:pPr>
            <a:endParaRPr lang="en-US" sz="700" b="1" dirty="0" smtClean="0">
              <a:cs typeface="Arial" pitchFamily="34" charset="0"/>
            </a:endParaRPr>
          </a:p>
          <a:p>
            <a:pPr eaLnBrk="1" hangingPunct="1">
              <a:lnSpc>
                <a:spcPct val="90000"/>
              </a:lnSpc>
              <a:defRPr/>
            </a:pPr>
            <a:endParaRPr lang="en-US" sz="2400" dirty="0" smtClean="0">
              <a:effectLst>
                <a:outerShdw blurRad="38100" dist="38100" dir="2700000" algn="tl">
                  <a:srgbClr val="C0C0C0"/>
                </a:outerShdw>
              </a:effectLst>
            </a:endParaRPr>
          </a:p>
        </p:txBody>
      </p:sp>
      <p:sp>
        <p:nvSpPr>
          <p:cNvPr id="6148" name="Rectangle 9"/>
          <p:cNvSpPr>
            <a:spLocks noChangeArrowheads="1"/>
          </p:cNvSpPr>
          <p:nvPr/>
        </p:nvSpPr>
        <p:spPr bwMode="auto">
          <a:xfrm>
            <a:off x="0" y="4005263"/>
            <a:ext cx="9144000" cy="684212"/>
          </a:xfrm>
          <a:prstGeom prst="rect">
            <a:avLst/>
          </a:prstGeom>
          <a:noFill/>
          <a:ln w="9525">
            <a:noFill/>
            <a:miter lim="800000"/>
            <a:headEnd/>
            <a:tailEnd/>
          </a:ln>
        </p:spPr>
        <p:txBody>
          <a:bodyPr anchor="ctr"/>
          <a:lstStyle/>
          <a:p>
            <a:pPr algn="ctr" fontAlgn="base">
              <a:spcBef>
                <a:spcPct val="0"/>
              </a:spcBef>
              <a:spcAft>
                <a:spcPct val="50000"/>
              </a:spcAft>
            </a:pPr>
            <a:endParaRPr lang="en-GB">
              <a:solidFill>
                <a:srgbClr val="006666"/>
              </a:solidFill>
              <a:cs typeface="Arial" charset="0"/>
            </a:endParaRPr>
          </a:p>
        </p:txBody>
      </p:sp>
      <p:sp>
        <p:nvSpPr>
          <p:cNvPr id="6149" name="Rectangle 12"/>
          <p:cNvSpPr>
            <a:spLocks noChangeArrowheads="1"/>
          </p:cNvSpPr>
          <p:nvPr/>
        </p:nvSpPr>
        <p:spPr bwMode="auto">
          <a:xfrm>
            <a:off x="-180975" y="5273675"/>
            <a:ext cx="9324975" cy="1584325"/>
          </a:xfrm>
          <a:prstGeom prst="rect">
            <a:avLst/>
          </a:prstGeom>
          <a:noFill/>
          <a:ln w="9525">
            <a:noFill/>
            <a:miter lim="800000"/>
            <a:headEnd/>
            <a:tailEnd/>
          </a:ln>
        </p:spPr>
        <p:txBody>
          <a:bodyPr anchor="ctr"/>
          <a:lstStyle/>
          <a:p>
            <a:pPr algn="ctr" fontAlgn="base">
              <a:spcBef>
                <a:spcPct val="0"/>
              </a:spcBef>
              <a:spcAft>
                <a:spcPct val="0"/>
              </a:spcAft>
            </a:pPr>
            <a:r>
              <a:rPr lang="en-GB">
                <a:solidFill>
                  <a:srgbClr val="006666"/>
                </a:solidFill>
                <a:cs typeface="Arial" charset="0"/>
              </a:rPr>
              <a:t> </a:t>
            </a:r>
            <a:endParaRPr lang="en-GB" sz="1600" i="1">
              <a:solidFill>
                <a:srgbClr val="006666"/>
              </a:solidFill>
              <a:cs typeface="Arial" charset="0"/>
            </a:endParaRPr>
          </a:p>
        </p:txBody>
      </p:sp>
      <p:pic>
        <p:nvPicPr>
          <p:cNvPr id="7" name="Picture 4" descr="Logos FAO bleu.jpg"/>
          <p:cNvPicPr>
            <a:picLocks noChangeAspect="1"/>
          </p:cNvPicPr>
          <p:nvPr/>
        </p:nvPicPr>
        <p:blipFill>
          <a:blip r:embed="rId3" cstate="print"/>
          <a:srcRect/>
          <a:stretch>
            <a:fillRect/>
          </a:stretch>
        </p:blipFill>
        <p:spPr bwMode="auto">
          <a:xfrm>
            <a:off x="179388" y="5876925"/>
            <a:ext cx="854075" cy="854075"/>
          </a:xfrm>
          <a:prstGeom prst="rect">
            <a:avLst/>
          </a:prstGeom>
          <a:noFill/>
          <a:ln w="9525">
            <a:noFill/>
            <a:miter lim="800000"/>
            <a:headEnd/>
            <a:tailEnd/>
          </a:ln>
        </p:spPr>
      </p:pic>
    </p:spTree>
    <p:extLst>
      <p:ext uri="{BB962C8B-B14F-4D97-AF65-F5344CB8AC3E}">
        <p14:creationId xmlns:p14="http://schemas.microsoft.com/office/powerpoint/2010/main" val="184793254"/>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ChangeArrowheads="1"/>
          </p:cNvSpPr>
          <p:nvPr/>
        </p:nvSpPr>
        <p:spPr bwMode="auto">
          <a:xfrm>
            <a:off x="34925" y="188913"/>
            <a:ext cx="8956675" cy="947737"/>
          </a:xfrm>
          <a:prstGeom prst="rect">
            <a:avLst/>
          </a:prstGeom>
          <a:noFill/>
          <a:ln w="9525">
            <a:noFill/>
            <a:miter lim="800000"/>
            <a:headEnd/>
            <a:tailEnd/>
          </a:ln>
        </p:spPr>
        <p:txBody>
          <a:bodyPr anchor="ctr"/>
          <a:lstStyle/>
          <a:p>
            <a:pPr algn="ctr" fontAlgn="base">
              <a:spcBef>
                <a:spcPct val="0"/>
              </a:spcBef>
              <a:spcAft>
                <a:spcPct val="0"/>
              </a:spcAft>
            </a:pPr>
            <a:r>
              <a:rPr lang="it-IT" sz="3400" b="1" dirty="0" err="1" smtClean="0">
                <a:solidFill>
                  <a:srgbClr val="F3850D"/>
                </a:solidFill>
                <a:cs typeface="Arial" charset="0"/>
              </a:rPr>
              <a:t>Key</a:t>
            </a:r>
            <a:r>
              <a:rPr lang="it-IT" sz="3400" b="1" dirty="0" smtClean="0">
                <a:solidFill>
                  <a:srgbClr val="F3850D"/>
                </a:solidFill>
                <a:cs typeface="Arial" charset="0"/>
              </a:rPr>
              <a:t> </a:t>
            </a:r>
            <a:r>
              <a:rPr lang="it-IT" sz="3400" b="1" dirty="0" err="1" smtClean="0">
                <a:solidFill>
                  <a:srgbClr val="F3850D"/>
                </a:solidFill>
                <a:cs typeface="Arial" charset="0"/>
              </a:rPr>
              <a:t>messages</a:t>
            </a:r>
            <a:endParaRPr lang="it-IT" sz="3400" b="1" dirty="0" smtClean="0">
              <a:solidFill>
                <a:srgbClr val="F3850D"/>
              </a:solidFill>
              <a:cs typeface="Arial" charset="0"/>
            </a:endParaRPr>
          </a:p>
        </p:txBody>
      </p:sp>
      <p:sp>
        <p:nvSpPr>
          <p:cNvPr id="3" name="Rectangle 2"/>
          <p:cNvSpPr>
            <a:spLocks noGrp="1" noChangeArrowheads="1"/>
          </p:cNvSpPr>
          <p:nvPr>
            <p:ph type="body" sz="half" idx="1"/>
          </p:nvPr>
        </p:nvSpPr>
        <p:spPr>
          <a:xfrm>
            <a:off x="7716" y="1371600"/>
            <a:ext cx="8947151" cy="5486400"/>
          </a:xfrm>
        </p:spPr>
        <p:txBody>
          <a:bodyPr/>
          <a:lstStyle/>
          <a:p>
            <a:pPr eaLnBrk="1" hangingPunct="1">
              <a:spcBef>
                <a:spcPts val="1200"/>
              </a:spcBef>
            </a:pPr>
            <a:r>
              <a:rPr lang="en-US" sz="2000" dirty="0" smtClean="0"/>
              <a:t>Bioenergy </a:t>
            </a:r>
            <a:r>
              <a:rPr lang="en-US" sz="2000" b="1" dirty="0" smtClean="0"/>
              <a:t>offers opportunities to the agriculture and forestry sectors</a:t>
            </a:r>
            <a:endParaRPr lang="en-US" sz="2000" dirty="0" smtClean="0"/>
          </a:p>
          <a:p>
            <a:pPr eaLnBrk="1" hangingPunct="1">
              <a:spcBef>
                <a:spcPts val="1200"/>
              </a:spcBef>
            </a:pPr>
            <a:r>
              <a:rPr lang="en-US" sz="2000" b="1" dirty="0" smtClean="0"/>
              <a:t>Sustainability</a:t>
            </a:r>
            <a:r>
              <a:rPr lang="en-US" sz="2000" dirty="0" smtClean="0"/>
              <a:t> </a:t>
            </a:r>
            <a:r>
              <a:rPr lang="en-US" sz="2000" b="1" dirty="0" smtClean="0"/>
              <a:t>is key</a:t>
            </a:r>
          </a:p>
          <a:p>
            <a:pPr eaLnBrk="1" hangingPunct="1">
              <a:spcBef>
                <a:spcPts val="1200"/>
              </a:spcBef>
            </a:pPr>
            <a:r>
              <a:rPr lang="en-US" sz="2000" b="1" dirty="0" smtClean="0"/>
              <a:t>Monitoring sustainability </a:t>
            </a:r>
            <a:r>
              <a:rPr lang="en-US" sz="2000" dirty="0" smtClean="0"/>
              <a:t>is a </a:t>
            </a:r>
            <a:r>
              <a:rPr lang="en-US" sz="2000" b="1" dirty="0" smtClean="0"/>
              <a:t>necessary step</a:t>
            </a:r>
            <a:r>
              <a:rPr lang="en-US" sz="2000" dirty="0" smtClean="0"/>
              <a:t> in order to understand, evaluate and improve the performances of the sector</a:t>
            </a:r>
          </a:p>
          <a:p>
            <a:pPr eaLnBrk="1" hangingPunct="1">
              <a:spcBef>
                <a:spcPts val="1200"/>
              </a:spcBef>
            </a:pPr>
            <a:r>
              <a:rPr lang="en-US" sz="2000" b="1" dirty="0" smtClean="0"/>
              <a:t>GBEP is actively working </a:t>
            </a:r>
            <a:r>
              <a:rPr lang="en-US" sz="2000" dirty="0" smtClean="0"/>
              <a:t>on the diffusion of </a:t>
            </a:r>
            <a:r>
              <a:rPr lang="en-US" sz="2000" b="1" dirty="0" smtClean="0"/>
              <a:t>sustainability</a:t>
            </a:r>
            <a:r>
              <a:rPr lang="en-US" sz="2000" dirty="0" smtClean="0"/>
              <a:t> in the processes of production and use of bioenergy resources with several activities and tools, including the </a:t>
            </a:r>
            <a:r>
              <a:rPr lang="en-US" sz="2000" b="1" dirty="0" smtClean="0"/>
              <a:t>GBEP Sustainability Indicators for Bioenergy (GSIs)</a:t>
            </a:r>
          </a:p>
          <a:p>
            <a:pPr eaLnBrk="1" hangingPunct="1">
              <a:spcBef>
                <a:spcPts val="1200"/>
              </a:spcBef>
            </a:pPr>
            <a:r>
              <a:rPr lang="en-US" sz="2000" b="1" dirty="0" smtClean="0"/>
              <a:t>GBEP and the GSIs </a:t>
            </a:r>
            <a:r>
              <a:rPr lang="en-US" sz="2000" dirty="0" smtClean="0"/>
              <a:t>play </a:t>
            </a:r>
            <a:r>
              <a:rPr lang="en-US" sz="2000" dirty="0"/>
              <a:t>a key role to </a:t>
            </a:r>
            <a:r>
              <a:rPr lang="en-US" sz="2000" dirty="0" smtClean="0"/>
              <a:t>help </a:t>
            </a:r>
            <a:r>
              <a:rPr lang="en-US" sz="2000" dirty="0"/>
              <a:t>develop </a:t>
            </a:r>
            <a:r>
              <a:rPr lang="en-US" sz="2000" b="1" dirty="0"/>
              <a:t>sustainable supply </a:t>
            </a:r>
            <a:r>
              <a:rPr lang="en-US" sz="2000" b="1" dirty="0" smtClean="0"/>
              <a:t>chains</a:t>
            </a:r>
            <a:r>
              <a:rPr lang="en-US" sz="2000" dirty="0" smtClean="0"/>
              <a:t>, implement </a:t>
            </a:r>
            <a:r>
              <a:rPr lang="en-US" sz="2000" dirty="0"/>
              <a:t>appropriate </a:t>
            </a:r>
            <a:r>
              <a:rPr lang="en-US" sz="2000" b="1" dirty="0"/>
              <a:t>sustainability </a:t>
            </a:r>
            <a:r>
              <a:rPr lang="en-US" sz="2000" b="1" dirty="0" smtClean="0"/>
              <a:t>governance</a:t>
            </a:r>
            <a:r>
              <a:rPr lang="en-US" sz="2000" dirty="0" smtClean="0"/>
              <a:t>, and support </a:t>
            </a:r>
            <a:r>
              <a:rPr lang="en-US" sz="2000" b="1" dirty="0" smtClean="0"/>
              <a:t>policymaking</a:t>
            </a:r>
            <a:r>
              <a:rPr lang="en-US" sz="2000" dirty="0" smtClean="0"/>
              <a:t> while facilitating an</a:t>
            </a:r>
            <a:r>
              <a:rPr lang="en-US" sz="2000" dirty="0" smtClean="0">
                <a:ea typeface="ＭＳ Ｐゴシック" pitchFamily="34" charset="-128"/>
              </a:rPr>
              <a:t> </a:t>
            </a:r>
            <a:r>
              <a:rPr lang="en-US" sz="2000" b="1" dirty="0" smtClean="0">
                <a:ea typeface="ＭＳ Ｐゴシック" pitchFamily="34" charset="-128"/>
              </a:rPr>
              <a:t>harmonization of policies. </a:t>
            </a:r>
          </a:p>
          <a:p>
            <a:pPr eaLnBrk="1" hangingPunct="1">
              <a:spcBef>
                <a:spcPts val="1200"/>
              </a:spcBef>
            </a:pPr>
            <a:r>
              <a:rPr lang="en-US" sz="2000" b="1" dirty="0" smtClean="0"/>
              <a:t>Bioenergy needs </a:t>
            </a:r>
            <a:r>
              <a:rPr lang="en-US" sz="2000" b="1" dirty="0"/>
              <a:t>a new impetus based on </a:t>
            </a:r>
            <a:r>
              <a:rPr lang="en-US" sz="2000" b="1" dirty="0" smtClean="0"/>
              <a:t>up-to-date </a:t>
            </a:r>
            <a:r>
              <a:rPr lang="en-US" sz="2000" b="1" dirty="0"/>
              <a:t>evidence, </a:t>
            </a:r>
            <a:r>
              <a:rPr lang="en-US" sz="2000" b="1" dirty="0" smtClean="0"/>
              <a:t>more emphasis on sustainability and stable policies that would stimulate investments. </a:t>
            </a:r>
          </a:p>
          <a:p>
            <a:pPr eaLnBrk="1" hangingPunct="1">
              <a:spcBef>
                <a:spcPts val="1200"/>
              </a:spcBef>
            </a:pPr>
            <a:endParaRPr lang="en-US" sz="1800" b="1" dirty="0"/>
          </a:p>
          <a:p>
            <a:pPr eaLnBrk="1" hangingPunct="1">
              <a:spcBef>
                <a:spcPts val="1200"/>
              </a:spcBef>
            </a:pPr>
            <a:endParaRPr lang="en-US" sz="1800" b="1" dirty="0">
              <a:ea typeface="ＭＳ Ｐゴシック" pitchFamily="34" charset="-128"/>
            </a:endParaRPr>
          </a:p>
        </p:txBody>
      </p:sp>
    </p:spTree>
    <p:extLst>
      <p:ext uri="{BB962C8B-B14F-4D97-AF65-F5344CB8AC3E}">
        <p14:creationId xmlns:p14="http://schemas.microsoft.com/office/powerpoint/2010/main" val="432898877"/>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ChangeArrowheads="1"/>
          </p:cNvSpPr>
          <p:nvPr/>
        </p:nvSpPr>
        <p:spPr bwMode="auto">
          <a:xfrm>
            <a:off x="0" y="2590800"/>
            <a:ext cx="8956675" cy="947737"/>
          </a:xfrm>
          <a:prstGeom prst="rect">
            <a:avLst/>
          </a:prstGeom>
          <a:noFill/>
          <a:ln w="9525">
            <a:noFill/>
            <a:miter lim="800000"/>
            <a:headEnd/>
            <a:tailEnd/>
          </a:ln>
        </p:spPr>
        <p:txBody>
          <a:bodyPr anchor="ctr"/>
          <a:lstStyle/>
          <a:p>
            <a:pPr algn="ctr" fontAlgn="base">
              <a:spcBef>
                <a:spcPct val="0"/>
              </a:spcBef>
              <a:spcAft>
                <a:spcPct val="0"/>
              </a:spcAft>
            </a:pPr>
            <a:endParaRPr lang="it-IT" sz="3400" b="1" dirty="0" smtClean="0">
              <a:solidFill>
                <a:srgbClr val="F3850D"/>
              </a:solidFill>
              <a:cs typeface="Arial" charset="0"/>
            </a:endParaRPr>
          </a:p>
          <a:p>
            <a:pPr algn="ctr" fontAlgn="base">
              <a:spcBef>
                <a:spcPct val="0"/>
              </a:spcBef>
              <a:spcAft>
                <a:spcPct val="0"/>
              </a:spcAft>
            </a:pPr>
            <a:endParaRPr lang="it-IT" sz="3400" b="1" dirty="0">
              <a:solidFill>
                <a:srgbClr val="F3850D"/>
              </a:solidFill>
              <a:cs typeface="Arial" charset="0"/>
            </a:endParaRPr>
          </a:p>
          <a:p>
            <a:pPr algn="ctr" fontAlgn="base">
              <a:spcBef>
                <a:spcPct val="0"/>
              </a:spcBef>
              <a:spcAft>
                <a:spcPct val="0"/>
              </a:spcAft>
            </a:pPr>
            <a:endParaRPr lang="it-IT" sz="3400" b="1" dirty="0" smtClean="0">
              <a:solidFill>
                <a:srgbClr val="F3850D"/>
              </a:solidFill>
              <a:cs typeface="Arial" charset="0"/>
            </a:endParaRPr>
          </a:p>
          <a:p>
            <a:pPr algn="ctr" fontAlgn="base">
              <a:spcBef>
                <a:spcPct val="0"/>
              </a:spcBef>
              <a:spcAft>
                <a:spcPct val="0"/>
              </a:spcAft>
            </a:pPr>
            <a:r>
              <a:rPr lang="it-IT" sz="3400" b="1" dirty="0" smtClean="0">
                <a:solidFill>
                  <a:srgbClr val="F3850D"/>
                </a:solidFill>
                <a:cs typeface="Arial" charset="0"/>
              </a:rPr>
              <a:t>Thank you</a:t>
            </a:r>
          </a:p>
          <a:p>
            <a:pPr algn="ctr" fontAlgn="base">
              <a:spcBef>
                <a:spcPct val="0"/>
              </a:spcBef>
              <a:spcAft>
                <a:spcPct val="0"/>
              </a:spcAft>
            </a:pPr>
            <a:endParaRPr lang="it-IT" sz="3400" b="1" dirty="0" smtClean="0">
              <a:solidFill>
                <a:srgbClr val="F3850D"/>
              </a:solidFill>
              <a:cs typeface="Arial" charset="0"/>
            </a:endParaRPr>
          </a:p>
          <a:p>
            <a:pPr algn="ctr" fontAlgn="base">
              <a:spcBef>
                <a:spcPct val="0"/>
              </a:spcBef>
              <a:spcAft>
                <a:spcPct val="0"/>
              </a:spcAft>
            </a:pPr>
            <a:endParaRPr lang="it-IT" sz="3400" b="1" dirty="0">
              <a:solidFill>
                <a:srgbClr val="F3850D"/>
              </a:solidFill>
              <a:cs typeface="Arial" charset="0"/>
            </a:endParaRPr>
          </a:p>
          <a:p>
            <a:pPr algn="ctr" fontAlgn="base">
              <a:spcBef>
                <a:spcPct val="0"/>
              </a:spcBef>
              <a:spcAft>
                <a:spcPct val="0"/>
              </a:spcAft>
            </a:pPr>
            <a:endParaRPr lang="it-IT" sz="3400" b="1" dirty="0" smtClean="0">
              <a:solidFill>
                <a:srgbClr val="F3850D"/>
              </a:solidFill>
              <a:cs typeface="Arial" charset="0"/>
            </a:endParaRPr>
          </a:p>
          <a:p>
            <a:pPr algn="ctr" fontAlgn="base">
              <a:spcBef>
                <a:spcPct val="0"/>
              </a:spcBef>
              <a:spcAft>
                <a:spcPct val="0"/>
              </a:spcAft>
            </a:pPr>
            <a:endParaRPr lang="it-IT" sz="3400" b="1" dirty="0">
              <a:solidFill>
                <a:srgbClr val="F3850D"/>
              </a:solidFill>
              <a:cs typeface="Arial" charset="0"/>
            </a:endParaRPr>
          </a:p>
          <a:p>
            <a:pPr algn="ctr" fontAlgn="base">
              <a:spcBef>
                <a:spcPct val="0"/>
              </a:spcBef>
              <a:spcAft>
                <a:spcPct val="0"/>
              </a:spcAft>
            </a:pPr>
            <a:endParaRPr lang="it-IT" sz="3400" b="1" dirty="0" smtClean="0">
              <a:solidFill>
                <a:srgbClr val="F3850D"/>
              </a:solidFill>
              <a:cs typeface="Arial" charset="0"/>
            </a:endParaRPr>
          </a:p>
          <a:p>
            <a:pPr algn="ctr" fontAlgn="base">
              <a:spcBef>
                <a:spcPct val="0"/>
              </a:spcBef>
              <a:spcAft>
                <a:spcPct val="0"/>
              </a:spcAft>
            </a:pPr>
            <a:endParaRPr lang="it-IT" sz="3400" b="1" dirty="0">
              <a:solidFill>
                <a:srgbClr val="F3850D"/>
              </a:solidFill>
              <a:cs typeface="Arial" charset="0"/>
            </a:endParaRPr>
          </a:p>
          <a:p>
            <a:pPr>
              <a:buFontTx/>
              <a:buNone/>
            </a:pPr>
            <a:endParaRPr lang="en-US" sz="1600" b="1" dirty="0" smtClean="0">
              <a:hlinkClick r:id=""/>
            </a:endParaRPr>
          </a:p>
          <a:p>
            <a:pPr>
              <a:buFontTx/>
              <a:buNone/>
            </a:pPr>
            <a:endParaRPr lang="en-US" sz="1600" b="1" dirty="0">
              <a:hlinkClick r:id=""/>
            </a:endParaRPr>
          </a:p>
          <a:p>
            <a:pPr>
              <a:buFontTx/>
              <a:buNone/>
            </a:pPr>
            <a:endParaRPr lang="en-US" sz="1600" b="1" dirty="0" smtClean="0">
              <a:hlinkClick r:id=""/>
            </a:endParaRPr>
          </a:p>
          <a:p>
            <a:pPr>
              <a:buFontTx/>
              <a:buNone/>
            </a:pPr>
            <a:endParaRPr lang="en-US" sz="1600" b="1" dirty="0">
              <a:hlinkClick r:id=""/>
            </a:endParaRPr>
          </a:p>
          <a:p>
            <a:pPr>
              <a:buFontTx/>
              <a:buNone/>
            </a:pPr>
            <a:endParaRPr lang="en-US" sz="1600" b="1" dirty="0" smtClean="0">
              <a:hlinkClick r:id=""/>
            </a:endParaRPr>
          </a:p>
          <a:p>
            <a:pPr>
              <a:buFontTx/>
              <a:buNone/>
            </a:pPr>
            <a:endParaRPr lang="en-US" sz="1600" b="1" dirty="0">
              <a:hlinkClick r:id=""/>
            </a:endParaRPr>
          </a:p>
          <a:p>
            <a:pPr>
              <a:buFontTx/>
              <a:buNone/>
            </a:pPr>
            <a:endParaRPr lang="en-US" sz="1600" b="1" dirty="0" smtClean="0">
              <a:hlinkClick r:id=""/>
            </a:endParaRPr>
          </a:p>
          <a:p>
            <a:pPr algn="ctr">
              <a:buFontTx/>
              <a:buNone/>
            </a:pPr>
            <a:r>
              <a:rPr lang="en-US" sz="1600" b="1" dirty="0" smtClean="0">
                <a:hlinkClick r:id=""/>
              </a:rPr>
              <a:t>GBEP-Secretariat@fao.org</a:t>
            </a:r>
            <a:endParaRPr lang="en-US" sz="1600" b="1" dirty="0">
              <a:hlinkClick r:id=""/>
            </a:endParaRPr>
          </a:p>
          <a:p>
            <a:pPr algn="ctr">
              <a:buFontTx/>
              <a:buNone/>
            </a:pPr>
            <a:endParaRPr lang="en-US" sz="1600" b="1" dirty="0">
              <a:hlinkClick r:id=""/>
            </a:endParaRPr>
          </a:p>
          <a:p>
            <a:pPr algn="ctr">
              <a:buFontTx/>
              <a:buNone/>
            </a:pPr>
            <a:r>
              <a:rPr lang="en-US" sz="1600" b="1" dirty="0">
                <a:solidFill>
                  <a:srgbClr val="FF6600"/>
                </a:solidFill>
                <a:hlinkClick r:id="rId3"/>
              </a:rPr>
              <a:t>http://www.globalbioenergy.org</a:t>
            </a:r>
            <a:endParaRPr lang="en-US" sz="1600" b="1" dirty="0">
              <a:solidFill>
                <a:srgbClr val="FF6600"/>
              </a:solidFill>
            </a:endParaRPr>
          </a:p>
          <a:p>
            <a:pPr algn="ctr" fontAlgn="base">
              <a:spcBef>
                <a:spcPct val="0"/>
              </a:spcBef>
              <a:spcAft>
                <a:spcPct val="0"/>
              </a:spcAft>
            </a:pPr>
            <a:endParaRPr lang="it-IT" sz="3400" b="1" dirty="0" smtClean="0">
              <a:solidFill>
                <a:srgbClr val="F3850D"/>
              </a:solidFill>
              <a:cs typeface="Arial" charset="0"/>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955" y="1447800"/>
            <a:ext cx="6608763" cy="4409761"/>
          </a:xfrm>
          <a:prstGeom prst="rect">
            <a:avLst/>
          </a:prstGeom>
        </p:spPr>
      </p:pic>
    </p:spTree>
    <p:extLst>
      <p:ext uri="{BB962C8B-B14F-4D97-AF65-F5344CB8AC3E}">
        <p14:creationId xmlns:p14="http://schemas.microsoft.com/office/powerpoint/2010/main" val="2874530405"/>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0350"/>
            <a:ext cx="9144000" cy="1008063"/>
          </a:xfrm>
        </p:spPr>
        <p:txBody>
          <a:bodyPr/>
          <a:lstStyle/>
          <a:p>
            <a:pPr algn="ctr"/>
            <a:r>
              <a:rPr lang="en-US" sz="3600" b="1" i="1" kern="1200" dirty="0" smtClean="0">
                <a:solidFill>
                  <a:srgbClr val="F3850D"/>
                </a:solidFill>
                <a:ea typeface="+mn-ea"/>
                <a:cs typeface="Arial" charset="0"/>
              </a:rPr>
              <a:t>Contribution </a:t>
            </a:r>
            <a:r>
              <a:rPr lang="en-US" sz="3600" b="1" i="1" kern="1200" dirty="0">
                <a:solidFill>
                  <a:srgbClr val="F3850D"/>
                </a:solidFill>
                <a:ea typeface="+mn-ea"/>
                <a:cs typeface="Arial" charset="0"/>
              </a:rPr>
              <a:t>of modern </a:t>
            </a:r>
            <a:r>
              <a:rPr lang="en-US" sz="3600" b="1" i="1" kern="1200" dirty="0" smtClean="0">
                <a:solidFill>
                  <a:srgbClr val="F3850D"/>
                </a:solidFill>
                <a:ea typeface="+mn-ea"/>
                <a:cs typeface="Arial" charset="0"/>
              </a:rPr>
              <a:t>bioenergy: the overlooked giant of renewables</a:t>
            </a:r>
            <a:endParaRPr lang="en-US" sz="3600" b="1" i="1" kern="1200" dirty="0">
              <a:solidFill>
                <a:srgbClr val="F3850D"/>
              </a:solidFill>
              <a:ea typeface="+mn-ea"/>
              <a:cs typeface="Arial" charset="0"/>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76200" y="1600200"/>
            <a:ext cx="9067800" cy="389354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457200" y="5286923"/>
            <a:ext cx="8077200" cy="1077218"/>
          </a:xfrm>
          <a:prstGeom prst="rect">
            <a:avLst/>
          </a:prstGeom>
        </p:spPr>
        <p:txBody>
          <a:bodyPr wrap="square">
            <a:spAutoFit/>
          </a:bodyPr>
          <a:lstStyle/>
          <a:p>
            <a:r>
              <a:rPr lang="en-US" sz="2000" dirty="0" smtClean="0">
                <a:solidFill>
                  <a:schemeClr val="accent5">
                    <a:lumMod val="25000"/>
                  </a:schemeClr>
                </a:solidFill>
              </a:rPr>
              <a:t>Modern bioenergy is the only renewable source that can provide electricity, direct heat and transport fuels.</a:t>
            </a:r>
          </a:p>
          <a:p>
            <a:endParaRPr lang="en-US" sz="1200" dirty="0">
              <a:solidFill>
                <a:schemeClr val="accent5">
                  <a:lumMod val="25000"/>
                </a:schemeClr>
              </a:solidFill>
            </a:endParaRPr>
          </a:p>
          <a:p>
            <a:r>
              <a:rPr lang="en-US" sz="1200" dirty="0" smtClean="0">
                <a:solidFill>
                  <a:srgbClr val="00040C"/>
                </a:solidFill>
              </a:rPr>
              <a:t>Source: IEA 2017</a:t>
            </a:r>
            <a:endParaRPr lang="en-US" sz="1200" dirty="0">
              <a:solidFill>
                <a:srgbClr val="00040C"/>
              </a:solidFill>
            </a:endParaRPr>
          </a:p>
        </p:txBody>
      </p:sp>
    </p:spTree>
    <p:extLst>
      <p:ext uri="{BB962C8B-B14F-4D97-AF65-F5344CB8AC3E}">
        <p14:creationId xmlns:p14="http://schemas.microsoft.com/office/powerpoint/2010/main" val="2633670493"/>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381000" y="1556792"/>
            <a:ext cx="8458200" cy="4032448"/>
          </a:xfrm>
        </p:spPr>
        <p:txBody>
          <a:bodyPr>
            <a:noAutofit/>
          </a:bodyPr>
          <a:lstStyle/>
          <a:p>
            <a:endParaRPr lang="en-US" sz="2000" b="1" dirty="0" smtClean="0">
              <a:effectLst>
                <a:outerShdw blurRad="38100" dist="38100" dir="2700000" algn="tl">
                  <a:srgbClr val="000000">
                    <a:alpha val="43137"/>
                  </a:srgbClr>
                </a:outerShdw>
              </a:effectLst>
            </a:endParaRPr>
          </a:p>
          <a:p>
            <a:pPr marL="0" indent="0" algn="ctr">
              <a:buNone/>
            </a:pPr>
            <a:r>
              <a:rPr lang="en-US" sz="2000" b="1" dirty="0" smtClean="0">
                <a:effectLst>
                  <a:outerShdw blurRad="38100" dist="38100" dir="2700000" algn="tl">
                    <a:srgbClr val="000000">
                      <a:alpha val="43137"/>
                    </a:srgbClr>
                  </a:outerShdw>
                </a:effectLst>
              </a:rPr>
              <a:t>Bioenergy presents excellent OPPORTUNITIES </a:t>
            </a:r>
          </a:p>
          <a:p>
            <a:pPr marL="0" indent="0" algn="ctr">
              <a:buNone/>
            </a:pPr>
            <a:r>
              <a:rPr lang="en-US" sz="2000" b="1" dirty="0" smtClean="0">
                <a:effectLst>
                  <a:outerShdw blurRad="38100" dist="38100" dir="2700000" algn="tl">
                    <a:srgbClr val="000000">
                      <a:alpha val="43137"/>
                    </a:srgbClr>
                  </a:outerShdw>
                </a:effectLst>
              </a:rPr>
              <a:t>not without CHALLENGES. </a:t>
            </a:r>
          </a:p>
          <a:p>
            <a:pPr marL="0" indent="0" algn="ctr">
              <a:buNone/>
            </a:pPr>
            <a:r>
              <a:rPr lang="en-US" sz="2000" b="1" dirty="0" smtClean="0">
                <a:effectLst>
                  <a:outerShdw blurRad="38100" dist="38100" dir="2700000" algn="tl">
                    <a:srgbClr val="000000">
                      <a:alpha val="43137"/>
                    </a:srgbClr>
                  </a:outerShdw>
                </a:effectLst>
              </a:rPr>
              <a:t>SUSTAINABILITY IS KEY to take out the best of opportunities.</a:t>
            </a:r>
          </a:p>
          <a:p>
            <a:endParaRPr lang="en-US" sz="2000" b="1" dirty="0" smtClean="0">
              <a:effectLst>
                <a:outerShdw blurRad="38100" dist="38100" dir="2700000" algn="tl">
                  <a:srgbClr val="000000">
                    <a:alpha val="43137"/>
                  </a:srgbClr>
                </a:outerShdw>
              </a:effectLst>
            </a:endParaRPr>
          </a:p>
          <a:p>
            <a:endParaRPr lang="en-US" sz="2000" b="1" dirty="0">
              <a:effectLst>
                <a:outerShdw blurRad="38100" dist="38100" dir="2700000" algn="tl">
                  <a:srgbClr val="000000">
                    <a:alpha val="43137"/>
                  </a:srgbClr>
                </a:outerShdw>
              </a:effectLst>
            </a:endParaRPr>
          </a:p>
          <a:p>
            <a:pPr marL="0" indent="0" algn="ctr">
              <a:buNone/>
            </a:pPr>
            <a:r>
              <a:rPr lang="en-US" sz="2000" b="1" dirty="0" smtClean="0">
                <a:effectLst>
                  <a:outerShdw blurRad="38100" dist="38100" dir="2700000" algn="tl">
                    <a:srgbClr val="000000">
                      <a:alpha val="43137"/>
                    </a:srgbClr>
                  </a:outerShdw>
                </a:effectLst>
              </a:rPr>
              <a:t>The Global Bioenergy Partnership (GBEP) </a:t>
            </a:r>
          </a:p>
          <a:p>
            <a:pPr marL="0" indent="0" algn="ctr">
              <a:buNone/>
            </a:pPr>
            <a:r>
              <a:rPr lang="en-US" sz="2000" dirty="0">
                <a:latin typeface="Calibri Light"/>
                <a:cs typeface="Calibri Light"/>
              </a:rPr>
              <a:t>has developed the most widely recognized and agreed set of </a:t>
            </a:r>
            <a:endParaRPr lang="en-US" sz="2000" dirty="0" smtClean="0">
              <a:latin typeface="Calibri Light"/>
              <a:cs typeface="Calibri Light"/>
            </a:endParaRPr>
          </a:p>
          <a:p>
            <a:pPr marL="0" indent="0" algn="ctr">
              <a:buNone/>
            </a:pPr>
            <a:r>
              <a:rPr lang="en-US" sz="2000" b="1" dirty="0" smtClean="0">
                <a:effectLst>
                  <a:outerShdw blurRad="38100" dist="38100" dir="2700000" algn="tl">
                    <a:srgbClr val="000000">
                      <a:alpha val="43137"/>
                    </a:srgbClr>
                  </a:outerShdw>
                </a:effectLst>
                <a:latin typeface="Calibri Light"/>
                <a:cs typeface="Calibri Light"/>
              </a:rPr>
              <a:t>indicators </a:t>
            </a:r>
            <a:r>
              <a:rPr lang="en-US" sz="2000" b="1" dirty="0">
                <a:effectLst>
                  <a:outerShdw blurRad="38100" dist="38100" dir="2700000" algn="tl">
                    <a:srgbClr val="000000">
                      <a:alpha val="43137"/>
                    </a:srgbClr>
                  </a:outerShdw>
                </a:effectLst>
                <a:latin typeface="Calibri Light"/>
                <a:cs typeface="Calibri Light"/>
              </a:rPr>
              <a:t>for the assessment and monitoring of bioenergy </a:t>
            </a:r>
            <a:r>
              <a:rPr lang="en-US" sz="2000" b="1" dirty="0" smtClean="0">
                <a:effectLst>
                  <a:outerShdw blurRad="38100" dist="38100" dir="2700000" algn="tl">
                    <a:srgbClr val="000000">
                      <a:alpha val="43137"/>
                    </a:srgbClr>
                  </a:outerShdw>
                </a:effectLst>
                <a:latin typeface="Calibri Light"/>
                <a:cs typeface="Calibri Light"/>
              </a:rPr>
              <a:t>sustainability</a:t>
            </a:r>
            <a:r>
              <a:rPr lang="en-US" sz="2000" dirty="0" smtClean="0">
                <a:latin typeface="Calibri Light"/>
                <a:cs typeface="Calibri Light"/>
              </a:rPr>
              <a:t>.</a:t>
            </a:r>
          </a:p>
          <a:p>
            <a:endParaRPr lang="en-US" sz="2000" dirty="0" smtClean="0">
              <a:latin typeface="Calibri Light"/>
              <a:cs typeface="Calibri Light"/>
            </a:endParaRPr>
          </a:p>
          <a:p>
            <a:pPr marL="0" indent="0"/>
            <a:endParaRPr lang="en-US" sz="1900" dirty="0">
              <a:latin typeface="Calibri Light"/>
              <a:cs typeface="Calibri Light"/>
            </a:endParaRPr>
          </a:p>
          <a:p>
            <a:endParaRPr lang="en-US" sz="1900" dirty="0">
              <a:latin typeface="Calibri Light"/>
              <a:cs typeface="Calibri Light"/>
            </a:endParaRPr>
          </a:p>
          <a:p>
            <a:pPr marL="0" indent="0"/>
            <a:endParaRPr lang="en-US" sz="1900" dirty="0">
              <a:latin typeface="Calibri Light"/>
              <a:cs typeface="Calibri Light"/>
            </a:endParaRPr>
          </a:p>
        </p:txBody>
      </p:sp>
      <p:sp>
        <p:nvSpPr>
          <p:cNvPr id="4" name="Title 3"/>
          <p:cNvSpPr>
            <a:spLocks noGrp="1"/>
          </p:cNvSpPr>
          <p:nvPr>
            <p:ph type="title"/>
          </p:nvPr>
        </p:nvSpPr>
        <p:spPr>
          <a:xfrm>
            <a:off x="467544" y="188640"/>
            <a:ext cx="8143056" cy="1368152"/>
          </a:xfrm>
        </p:spPr>
        <p:txBody>
          <a:bodyPr>
            <a:noAutofit/>
          </a:bodyPr>
          <a:lstStyle/>
          <a:p>
            <a:pPr lvl="0" algn="ctr"/>
            <a:r>
              <a:rPr lang="en-US" sz="2400" b="1" dirty="0" smtClean="0">
                <a:effectLst>
                  <a:outerShdw blurRad="38100" dist="38100" dir="2700000" algn="tl">
                    <a:srgbClr val="000000">
                      <a:alpha val="43137"/>
                    </a:srgbClr>
                  </a:outerShdw>
                </a:effectLst>
              </a:rPr>
              <a:t/>
            </a:r>
            <a:br>
              <a:rPr lang="en-US" sz="2400" b="1" dirty="0" smtClean="0">
                <a:effectLst>
                  <a:outerShdw blurRad="38100" dist="38100" dir="2700000" algn="tl">
                    <a:srgbClr val="000000">
                      <a:alpha val="43137"/>
                    </a:srgbClr>
                  </a:outerShdw>
                </a:effectLst>
              </a:rPr>
            </a:br>
            <a:r>
              <a:rPr lang="en-US" sz="2400" b="1" dirty="0">
                <a:effectLst>
                  <a:outerShdw blurRad="38100" dist="38100" dir="2700000" algn="tl">
                    <a:srgbClr val="000000">
                      <a:alpha val="43137"/>
                    </a:srgbClr>
                  </a:outerShdw>
                </a:effectLst>
              </a:rPr>
              <a:t/>
            </a:r>
            <a:br>
              <a:rPr lang="en-US" sz="2400" b="1" dirty="0">
                <a:effectLst>
                  <a:outerShdw blurRad="38100" dist="38100" dir="2700000" algn="tl">
                    <a:srgbClr val="000000">
                      <a:alpha val="43137"/>
                    </a:srgbClr>
                  </a:outerShdw>
                </a:effectLst>
              </a:rPr>
            </a:br>
            <a:r>
              <a:rPr lang="en-US" sz="3200" b="1" kern="1200" dirty="0" smtClean="0">
                <a:solidFill>
                  <a:srgbClr val="F3850D"/>
                </a:solidFill>
                <a:latin typeface="+mn-lt"/>
                <a:ea typeface="+mn-ea"/>
                <a:cs typeface="Arial" charset="0"/>
              </a:rPr>
              <a:t>SUSTAINABILITY </a:t>
            </a:r>
            <a:r>
              <a:rPr lang="en-US" sz="3200" b="1" kern="1200" dirty="0">
                <a:solidFill>
                  <a:srgbClr val="F3850D"/>
                </a:solidFill>
                <a:latin typeface="+mn-lt"/>
                <a:ea typeface="+mn-ea"/>
                <a:cs typeface="Arial" charset="0"/>
              </a:rPr>
              <a:t>is key</a:t>
            </a:r>
            <a:r>
              <a:rPr lang="en-US" sz="3200" b="1" dirty="0" smtClean="0">
                <a:effectLst>
                  <a:outerShdw blurRad="38100" dist="38100" dir="2700000" algn="tl">
                    <a:srgbClr val="000000">
                      <a:alpha val="43137"/>
                    </a:srgbClr>
                  </a:outerShdw>
                </a:effectLst>
              </a:rPr>
              <a:t/>
            </a:r>
            <a:br>
              <a:rPr lang="en-US" sz="3200" b="1" dirty="0" smtClean="0">
                <a:effectLst>
                  <a:outerShdw blurRad="38100" dist="38100" dir="2700000" algn="tl">
                    <a:srgbClr val="000000">
                      <a:alpha val="43137"/>
                    </a:srgbClr>
                  </a:outerShdw>
                </a:effectLst>
              </a:rPr>
            </a:br>
            <a:endParaRPr lang="it-IT"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76756371"/>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49" y="410144"/>
            <a:ext cx="9220200" cy="1008063"/>
          </a:xfrm>
        </p:spPr>
        <p:txBody>
          <a:bodyPr/>
          <a:lstStyle/>
          <a:p>
            <a:pPr algn="ctr"/>
            <a:r>
              <a:rPr lang="en-US" sz="3200" b="1" kern="1200" dirty="0">
                <a:solidFill>
                  <a:srgbClr val="F3850D"/>
                </a:solidFill>
                <a:cs typeface="Arial" charset="0"/>
              </a:rPr>
              <a:t>The Global Bioenergy Partnership (GBEP) </a:t>
            </a:r>
            <a:br>
              <a:rPr lang="en-US" sz="3200" b="1" kern="1200" dirty="0">
                <a:solidFill>
                  <a:srgbClr val="F3850D"/>
                </a:solidFill>
                <a:cs typeface="Arial" charset="0"/>
              </a:rPr>
            </a:br>
            <a:endParaRPr lang="en-US" sz="3200" b="1" kern="1200" dirty="0">
              <a:solidFill>
                <a:srgbClr val="F3850D"/>
              </a:solidFill>
              <a:latin typeface="+mn-lt"/>
              <a:ea typeface="+mn-ea"/>
              <a:cs typeface="Arial" charset="0"/>
            </a:endParaRPr>
          </a:p>
        </p:txBody>
      </p:sp>
      <p:sp>
        <p:nvSpPr>
          <p:cNvPr id="4" name="Rectangle 3"/>
          <p:cNvSpPr/>
          <p:nvPr/>
        </p:nvSpPr>
        <p:spPr>
          <a:xfrm>
            <a:off x="5486400" y="1418207"/>
            <a:ext cx="3429000" cy="4478149"/>
          </a:xfrm>
          <a:prstGeom prst="rect">
            <a:avLst/>
          </a:prstGeom>
        </p:spPr>
        <p:txBody>
          <a:bodyPr wrap="square">
            <a:spAutoFit/>
          </a:bodyPr>
          <a:lstStyle/>
          <a:p>
            <a:pPr>
              <a:spcBef>
                <a:spcPts val="300"/>
              </a:spcBef>
              <a:buFont typeface="Wingdings" pitchFamily="2" charset="2"/>
              <a:buNone/>
            </a:pPr>
            <a:r>
              <a:rPr lang="en-US" dirty="0"/>
              <a:t>GBEP was established to implement the commitments taken by the </a:t>
            </a:r>
            <a:r>
              <a:rPr lang="en-US" b="1" dirty="0"/>
              <a:t>G8 in </a:t>
            </a:r>
            <a:r>
              <a:rPr lang="en-US" b="1" dirty="0" smtClean="0"/>
              <a:t>2005. </a:t>
            </a:r>
          </a:p>
          <a:p>
            <a:pPr>
              <a:spcBef>
                <a:spcPts val="300"/>
              </a:spcBef>
              <a:buFont typeface="Wingdings" pitchFamily="2" charset="2"/>
              <a:buNone/>
            </a:pPr>
            <a:r>
              <a:rPr lang="en-US" dirty="0" smtClean="0"/>
              <a:t>GBEP reports every year to the </a:t>
            </a:r>
            <a:r>
              <a:rPr lang="en-US" b="1" dirty="0" smtClean="0"/>
              <a:t>G7 and G20, </a:t>
            </a:r>
            <a:r>
              <a:rPr lang="en-US" dirty="0" smtClean="0"/>
              <a:t>and receives regular mandates from them.</a:t>
            </a:r>
          </a:p>
          <a:p>
            <a:pPr>
              <a:spcBef>
                <a:spcPts val="300"/>
              </a:spcBef>
              <a:buFont typeface="Wingdings" pitchFamily="2" charset="2"/>
              <a:buNone/>
            </a:pPr>
            <a:endParaRPr lang="en-US" b="1" dirty="0"/>
          </a:p>
          <a:p>
            <a:pPr algn="just">
              <a:spcBef>
                <a:spcPts val="300"/>
              </a:spcBef>
              <a:buFont typeface="Wingdings" pitchFamily="2" charset="2"/>
              <a:buNone/>
            </a:pPr>
            <a:r>
              <a:rPr lang="en-GB" b="1" dirty="0"/>
              <a:t>Italy</a:t>
            </a:r>
            <a:r>
              <a:rPr lang="en-GB" dirty="0"/>
              <a:t> and </a:t>
            </a:r>
            <a:r>
              <a:rPr lang="en-GB" b="1" dirty="0"/>
              <a:t>Brazil </a:t>
            </a:r>
            <a:r>
              <a:rPr lang="en-GB" dirty="0"/>
              <a:t>are currently Chair and co-Chair of the Partnership</a:t>
            </a:r>
            <a:r>
              <a:rPr lang="en-GB" dirty="0" smtClean="0"/>
              <a:t>. The </a:t>
            </a:r>
            <a:r>
              <a:rPr lang="en-GB" dirty="0"/>
              <a:t>Secretariat is hosted at FAO in Rome.</a:t>
            </a:r>
          </a:p>
          <a:p>
            <a:pPr>
              <a:spcBef>
                <a:spcPts val="300"/>
              </a:spcBef>
              <a:buFont typeface="Wingdings" pitchFamily="2" charset="2"/>
              <a:buNone/>
            </a:pPr>
            <a:endParaRPr lang="en-GB" b="1" dirty="0" smtClean="0"/>
          </a:p>
          <a:p>
            <a:pPr>
              <a:spcBef>
                <a:spcPts val="300"/>
              </a:spcBef>
              <a:buFont typeface="Wingdings" pitchFamily="2" charset="2"/>
              <a:buNone/>
            </a:pPr>
            <a:r>
              <a:rPr lang="en-GB" b="1" dirty="0" smtClean="0"/>
              <a:t>38 Partners and 41 Observers </a:t>
            </a:r>
          </a:p>
          <a:p>
            <a:pPr>
              <a:spcBef>
                <a:spcPts val="300"/>
              </a:spcBef>
              <a:buFont typeface="Wingdings" pitchFamily="2" charset="2"/>
              <a:buNone/>
            </a:pPr>
            <a:r>
              <a:rPr lang="en-GB" dirty="0" smtClean="0"/>
              <a:t>(Governments and International Organizations)</a:t>
            </a:r>
            <a:endParaRPr lang="en-GB"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418207"/>
            <a:ext cx="5029200" cy="5439793"/>
          </a:xfrm>
          <a:prstGeom prst="rect">
            <a:avLst/>
          </a:prstGeom>
        </p:spPr>
      </p:pic>
    </p:spTree>
    <p:extLst>
      <p:ext uri="{BB962C8B-B14F-4D97-AF65-F5344CB8AC3E}">
        <p14:creationId xmlns:p14="http://schemas.microsoft.com/office/powerpoint/2010/main" val="2278431763"/>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253108"/>
            <a:ext cx="7715250" cy="850106"/>
          </a:xfrm>
        </p:spPr>
        <p:txBody>
          <a:bodyPr/>
          <a:lstStyle/>
          <a:p>
            <a:pPr algn="ctr" eaLnBrk="1" hangingPunct="1"/>
            <a:r>
              <a:rPr lang="en-US" sz="2800" b="1" kern="1200" dirty="0" smtClean="0">
                <a:solidFill>
                  <a:srgbClr val="F3850D"/>
                </a:solidFill>
                <a:latin typeface="+mn-lt"/>
                <a:ea typeface="+mn-ea"/>
                <a:cs typeface="Arial" charset="0"/>
              </a:rPr>
              <a:t>GBEP sustainability indicators </a:t>
            </a:r>
            <a:br>
              <a:rPr lang="en-US" sz="2800" b="1" kern="1200" dirty="0" smtClean="0">
                <a:solidFill>
                  <a:srgbClr val="F3850D"/>
                </a:solidFill>
                <a:latin typeface="+mn-lt"/>
                <a:ea typeface="+mn-ea"/>
                <a:cs typeface="Arial" charset="0"/>
              </a:rPr>
            </a:br>
            <a:r>
              <a:rPr lang="en-US" sz="2800" b="1" kern="1200" dirty="0" smtClean="0">
                <a:solidFill>
                  <a:srgbClr val="F3850D"/>
                </a:solidFill>
                <a:latin typeface="+mn-lt"/>
                <a:ea typeface="+mn-ea"/>
                <a:cs typeface="Arial" charset="0"/>
              </a:rPr>
              <a:t>for all types of bioenergy</a:t>
            </a:r>
            <a:endParaRPr lang="en-US" sz="2800" b="1" kern="1200" dirty="0">
              <a:solidFill>
                <a:srgbClr val="F3850D"/>
              </a:solidFill>
              <a:latin typeface="+mn-lt"/>
              <a:ea typeface="+mn-ea"/>
              <a:cs typeface="Arial" charset="0"/>
            </a:endParaRPr>
          </a:p>
        </p:txBody>
      </p:sp>
      <p:sp>
        <p:nvSpPr>
          <p:cNvPr id="3" name="Content Placeholder 2"/>
          <p:cNvSpPr>
            <a:spLocks noGrp="1"/>
          </p:cNvSpPr>
          <p:nvPr>
            <p:ph idx="1"/>
          </p:nvPr>
        </p:nvSpPr>
        <p:spPr>
          <a:xfrm>
            <a:off x="707078" y="1196752"/>
            <a:ext cx="7523341" cy="5257006"/>
          </a:xfrm>
        </p:spPr>
        <p:txBody>
          <a:bodyPr/>
          <a:lstStyle/>
          <a:p>
            <a:endParaRPr lang="en-US" sz="400" dirty="0" smtClean="0"/>
          </a:p>
          <a:p>
            <a:endParaRPr lang="en-US" sz="1200" dirty="0" smtClean="0"/>
          </a:p>
          <a:p>
            <a:r>
              <a:rPr lang="en-US" sz="2400" dirty="0" smtClean="0"/>
              <a:t>GBEP has developed a set of 24 indicators for the </a:t>
            </a:r>
            <a:r>
              <a:rPr lang="en-US" sz="2400" b="1" dirty="0" smtClean="0"/>
              <a:t>assessment </a:t>
            </a:r>
            <a:r>
              <a:rPr lang="en-US" sz="2400" dirty="0" smtClean="0"/>
              <a:t>and</a:t>
            </a:r>
            <a:r>
              <a:rPr lang="en-US" sz="2400" b="1" dirty="0" smtClean="0"/>
              <a:t> monitoring </a:t>
            </a:r>
            <a:r>
              <a:rPr lang="en-US" sz="2400" dirty="0" smtClean="0"/>
              <a:t>of </a:t>
            </a:r>
            <a:r>
              <a:rPr lang="en-US" sz="2400" b="1" dirty="0" smtClean="0"/>
              <a:t>bioenergy sustainability</a:t>
            </a:r>
            <a:r>
              <a:rPr lang="en-US" sz="2400" dirty="0" smtClean="0"/>
              <a:t> at national level</a:t>
            </a:r>
          </a:p>
          <a:p>
            <a:pPr marL="0" indent="0">
              <a:buNone/>
            </a:pPr>
            <a:endParaRPr lang="en-US" sz="1200" dirty="0" smtClean="0"/>
          </a:p>
          <a:p>
            <a:r>
              <a:rPr lang="en-US" sz="2400" dirty="0" smtClean="0"/>
              <a:t>The GBEP indicators cover each of the </a:t>
            </a:r>
            <a:r>
              <a:rPr lang="en-US" sz="2400" b="1" dirty="0" smtClean="0"/>
              <a:t>three pillars </a:t>
            </a:r>
            <a:r>
              <a:rPr lang="en-US" sz="2400" dirty="0" smtClean="0"/>
              <a:t>of </a:t>
            </a:r>
            <a:r>
              <a:rPr lang="en-US" sz="2400" b="1" dirty="0" smtClean="0"/>
              <a:t>sustainability </a:t>
            </a:r>
            <a:r>
              <a:rPr lang="en-US" sz="2400" dirty="0" smtClean="0"/>
              <a:t>and address </a:t>
            </a:r>
            <a:r>
              <a:rPr lang="en-US" sz="2400" dirty="0"/>
              <a:t>the </a:t>
            </a:r>
            <a:r>
              <a:rPr lang="en-US" sz="2400" b="1" dirty="0"/>
              <a:t>production </a:t>
            </a:r>
            <a:r>
              <a:rPr lang="en-US" sz="2400" dirty="0"/>
              <a:t>and </a:t>
            </a:r>
            <a:r>
              <a:rPr lang="en-US" sz="2400" b="1" dirty="0"/>
              <a:t>use</a:t>
            </a:r>
            <a:r>
              <a:rPr lang="en-US" sz="2400" dirty="0"/>
              <a:t> of all liquid, solid and gaseous </a:t>
            </a:r>
            <a:r>
              <a:rPr lang="en-US" sz="2400" b="1" dirty="0"/>
              <a:t>biofuels</a:t>
            </a:r>
            <a:r>
              <a:rPr lang="en-US" sz="2400" dirty="0"/>
              <a:t> for heating and cooking, electrification and </a:t>
            </a:r>
            <a:r>
              <a:rPr lang="en-US" sz="2400" dirty="0" smtClean="0"/>
              <a:t>transport</a:t>
            </a:r>
          </a:p>
          <a:p>
            <a:pPr marL="0" indent="0">
              <a:buNone/>
            </a:pPr>
            <a:endParaRPr lang="en-US" sz="2400" dirty="0"/>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7078" y="1286189"/>
            <a:ext cx="7620000" cy="4984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09599" y="1318144"/>
            <a:ext cx="7467601" cy="369332"/>
          </a:xfrm>
          <a:prstGeom prst="rect">
            <a:avLst/>
          </a:prstGeom>
          <a:solidFill>
            <a:schemeClr val="bg1"/>
          </a:solidFill>
        </p:spPr>
        <p:txBody>
          <a:bodyPr wrap="square" rtlCol="0">
            <a:spAutoFit/>
          </a:bodyPr>
          <a:lstStyle/>
          <a:p>
            <a:r>
              <a:rPr lang="en-US" dirty="0" smtClean="0"/>
              <a:t>    </a:t>
            </a:r>
            <a:r>
              <a:rPr lang="en-US" sz="1600" dirty="0" smtClean="0">
                <a:solidFill>
                  <a:srgbClr val="000000"/>
                </a:solidFill>
              </a:rPr>
              <a:t>ENVIRONMENTAL                       SOCIAL                          ECONOMIC</a:t>
            </a:r>
            <a:endParaRPr lang="en-US" sz="1600" dirty="0">
              <a:solidFill>
                <a:srgbClr val="000000"/>
              </a:solidFill>
            </a:endParaRPr>
          </a:p>
        </p:txBody>
      </p:sp>
    </p:spTree>
    <p:extLst>
      <p:ext uri="{BB962C8B-B14F-4D97-AF65-F5344CB8AC3E}">
        <p14:creationId xmlns:p14="http://schemas.microsoft.com/office/powerpoint/2010/main" val="2550144826"/>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Slide Number Placeholder 3"/>
          <p:cNvSpPr>
            <a:spLocks noGrp="1"/>
          </p:cNvSpPr>
          <p:nvPr>
            <p:ph type="sldNum" sz="quarter" idx="4294967295"/>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Adobe Fangsong Std R" pitchFamily="18" charset="-128"/>
                <a:ea typeface="Adobe Fangsong Std R" pitchFamily="18" charset="-128"/>
              </a:defRPr>
            </a:lvl1pPr>
            <a:lvl2pPr marL="742950" indent="-285750">
              <a:spcBef>
                <a:spcPct val="20000"/>
              </a:spcBef>
              <a:buFont typeface="Arial" panose="020B0604020202020204" pitchFamily="34" charset="0"/>
              <a:buChar char="–"/>
              <a:defRPr sz="2400">
                <a:solidFill>
                  <a:schemeClr val="tx1"/>
                </a:solidFill>
                <a:latin typeface="Adobe Fangsong Std R" pitchFamily="18" charset="-128"/>
                <a:ea typeface="Adobe Fangsong Std R" pitchFamily="18" charset="-128"/>
              </a:defRPr>
            </a:lvl2pPr>
            <a:lvl3pPr marL="1143000" indent="-228600">
              <a:spcBef>
                <a:spcPct val="20000"/>
              </a:spcBef>
              <a:buFont typeface="Arial" panose="020B0604020202020204" pitchFamily="34" charset="0"/>
              <a:buChar char="•"/>
              <a:defRPr sz="2000">
                <a:solidFill>
                  <a:schemeClr val="tx1"/>
                </a:solidFill>
                <a:latin typeface="Adobe Fangsong Std R" pitchFamily="18" charset="-128"/>
                <a:ea typeface="Adobe Fangsong Std R" pitchFamily="18" charset="-128"/>
              </a:defRPr>
            </a:lvl3pPr>
            <a:lvl4pPr marL="1600200" indent="-228600">
              <a:spcBef>
                <a:spcPct val="20000"/>
              </a:spcBef>
              <a:buFont typeface="Arial" panose="020B0604020202020204" pitchFamily="34" charset="0"/>
              <a:buChar char="–"/>
              <a:defRPr>
                <a:solidFill>
                  <a:schemeClr val="tx1"/>
                </a:solidFill>
                <a:latin typeface="Adobe Fangsong Std R" pitchFamily="18" charset="-128"/>
                <a:ea typeface="Adobe Fangsong Std R" pitchFamily="18" charset="-128"/>
              </a:defRPr>
            </a:lvl4pPr>
            <a:lvl5pPr marL="2057400" indent="-228600">
              <a:spcBef>
                <a:spcPct val="20000"/>
              </a:spcBef>
              <a:buFont typeface="Arial" panose="020B0604020202020204" pitchFamily="34" charset="0"/>
              <a:buChar char="»"/>
              <a:defRPr sz="1600">
                <a:solidFill>
                  <a:schemeClr val="tx1"/>
                </a:solidFill>
                <a:latin typeface="Adobe Fangsong Std R" pitchFamily="18" charset="-128"/>
                <a:ea typeface="Adobe Fangsong Std R" pitchFamily="18"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dobe Fangsong Std R" pitchFamily="18" charset="-128"/>
                <a:ea typeface="Adobe Fangsong Std R" pitchFamily="18"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dobe Fangsong Std R" pitchFamily="18" charset="-128"/>
                <a:ea typeface="Adobe Fangsong Std R" pitchFamily="18"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dobe Fangsong Std R" pitchFamily="18" charset="-128"/>
                <a:ea typeface="Adobe Fangsong Std R" pitchFamily="18"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dobe Fangsong Std R" pitchFamily="18" charset="-128"/>
                <a:ea typeface="Adobe Fangsong Std R" pitchFamily="18" charset="-128"/>
              </a:defRPr>
            </a:lvl9pPr>
          </a:lstStyle>
          <a:p>
            <a:pPr>
              <a:spcBef>
                <a:spcPct val="0"/>
              </a:spcBef>
              <a:buFontTx/>
              <a:buNone/>
            </a:pPr>
            <a:fld id="{98F7EFB9-04A1-4742-8B12-0A556478A251}" type="slidenum">
              <a:rPr lang="it-IT" altLang="en-US" sz="1200" smtClean="0">
                <a:solidFill>
                  <a:srgbClr val="7F7F7F"/>
                </a:solidFill>
                <a:latin typeface="Calibri" panose="020F0502020204030204" pitchFamily="34" charset="0"/>
              </a:rPr>
              <a:pPr>
                <a:spcBef>
                  <a:spcPct val="0"/>
                </a:spcBef>
                <a:buFontTx/>
                <a:buNone/>
              </a:pPr>
              <a:t>6</a:t>
            </a:fld>
            <a:endParaRPr lang="it-IT" altLang="en-US" sz="1200" smtClean="0">
              <a:solidFill>
                <a:srgbClr val="7F7F7F"/>
              </a:solidFill>
              <a:latin typeface="Calibri" panose="020F0502020204030204" pitchFamily="34" charset="0"/>
            </a:endParaRPr>
          </a:p>
        </p:txBody>
      </p:sp>
      <p:pic>
        <p:nvPicPr>
          <p:cNvPr id="8196" name="Immagin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725" y="2058988"/>
            <a:ext cx="9058275" cy="418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Rectangle 3"/>
          <p:cNvSpPr>
            <a:spLocks noChangeArrowheads="1"/>
          </p:cNvSpPr>
          <p:nvPr/>
        </p:nvSpPr>
        <p:spPr bwMode="auto">
          <a:xfrm>
            <a:off x="85725" y="107432"/>
            <a:ext cx="890587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2800">
                <a:solidFill>
                  <a:schemeClr val="tx1"/>
                </a:solidFill>
                <a:latin typeface="Adobe Fangsong Std R" pitchFamily="18" charset="-128"/>
                <a:ea typeface="Adobe Fangsong Std R" pitchFamily="18" charset="-128"/>
              </a:defRPr>
            </a:lvl1pPr>
            <a:lvl2pPr marL="742950" indent="-285750">
              <a:spcBef>
                <a:spcPct val="20000"/>
              </a:spcBef>
              <a:buFont typeface="Arial" panose="020B0604020202020204" pitchFamily="34" charset="0"/>
              <a:buChar char="–"/>
              <a:defRPr sz="2400">
                <a:solidFill>
                  <a:schemeClr val="tx1"/>
                </a:solidFill>
                <a:latin typeface="Adobe Fangsong Std R" pitchFamily="18" charset="-128"/>
                <a:ea typeface="Adobe Fangsong Std R" pitchFamily="18" charset="-128"/>
              </a:defRPr>
            </a:lvl2pPr>
            <a:lvl3pPr marL="1143000" indent="-228600">
              <a:spcBef>
                <a:spcPct val="20000"/>
              </a:spcBef>
              <a:buFont typeface="Arial" panose="020B0604020202020204" pitchFamily="34" charset="0"/>
              <a:buChar char="•"/>
              <a:defRPr sz="2000">
                <a:solidFill>
                  <a:schemeClr val="tx1"/>
                </a:solidFill>
                <a:latin typeface="Adobe Fangsong Std R" pitchFamily="18" charset="-128"/>
                <a:ea typeface="Adobe Fangsong Std R" pitchFamily="18" charset="-128"/>
              </a:defRPr>
            </a:lvl3pPr>
            <a:lvl4pPr marL="1600200" indent="-228600">
              <a:spcBef>
                <a:spcPct val="20000"/>
              </a:spcBef>
              <a:buFont typeface="Arial" panose="020B0604020202020204" pitchFamily="34" charset="0"/>
              <a:buChar char="–"/>
              <a:defRPr>
                <a:solidFill>
                  <a:schemeClr val="tx1"/>
                </a:solidFill>
                <a:latin typeface="Adobe Fangsong Std R" pitchFamily="18" charset="-128"/>
                <a:ea typeface="Adobe Fangsong Std R" pitchFamily="18" charset="-128"/>
              </a:defRPr>
            </a:lvl4pPr>
            <a:lvl5pPr marL="2057400" indent="-228600">
              <a:spcBef>
                <a:spcPct val="20000"/>
              </a:spcBef>
              <a:buFont typeface="Arial" panose="020B0604020202020204" pitchFamily="34" charset="0"/>
              <a:buChar char="»"/>
              <a:defRPr sz="1600">
                <a:solidFill>
                  <a:schemeClr val="tx1"/>
                </a:solidFill>
                <a:latin typeface="Adobe Fangsong Std R" pitchFamily="18" charset="-128"/>
                <a:ea typeface="Adobe Fangsong Std R" pitchFamily="18"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dobe Fangsong Std R" pitchFamily="18" charset="-128"/>
                <a:ea typeface="Adobe Fangsong Std R" pitchFamily="18"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dobe Fangsong Std R" pitchFamily="18" charset="-128"/>
                <a:ea typeface="Adobe Fangsong Std R" pitchFamily="18"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dobe Fangsong Std R" pitchFamily="18" charset="-128"/>
                <a:ea typeface="Adobe Fangsong Std R" pitchFamily="18"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dobe Fangsong Std R" pitchFamily="18" charset="-128"/>
                <a:ea typeface="Adobe Fangsong Std R" pitchFamily="18" charset="-128"/>
              </a:defRPr>
            </a:lvl9pPr>
          </a:lstStyle>
          <a:p>
            <a:pPr algn="ctr">
              <a:spcBef>
                <a:spcPct val="0"/>
              </a:spcBef>
              <a:buFontTx/>
              <a:buNone/>
            </a:pPr>
            <a:r>
              <a:rPr lang="en-US" sz="3200" b="1" dirty="0">
                <a:solidFill>
                  <a:srgbClr val="F3850D"/>
                </a:solidFill>
                <a:latin typeface="+mn-lt"/>
                <a:cs typeface="Arial" charset="0"/>
              </a:rPr>
              <a:t>Implementation of the </a:t>
            </a:r>
            <a:br>
              <a:rPr lang="en-US" sz="3200" b="1" dirty="0">
                <a:solidFill>
                  <a:srgbClr val="F3850D"/>
                </a:solidFill>
                <a:latin typeface="+mn-lt"/>
                <a:cs typeface="Arial" charset="0"/>
              </a:rPr>
            </a:br>
            <a:r>
              <a:rPr lang="en-US" sz="3200" b="1" dirty="0">
                <a:solidFill>
                  <a:srgbClr val="F3850D"/>
                </a:solidFill>
                <a:latin typeface="+mn-lt"/>
                <a:cs typeface="Arial" charset="0"/>
              </a:rPr>
              <a:t>sustainability indicators</a:t>
            </a:r>
            <a:endParaRPr lang="en-US" altLang="en-US" sz="3200" b="1" dirty="0">
              <a:solidFill>
                <a:schemeClr val="tx2"/>
              </a:solidFill>
              <a:effectLst>
                <a:outerShdw blurRad="38100" dist="38100" dir="2700000" algn="tl">
                  <a:srgbClr val="000000">
                    <a:alpha val="43137"/>
                  </a:srgbClr>
                </a:outerShdw>
              </a:effectLst>
              <a:latin typeface="+mn-lt"/>
              <a:ea typeface="+mj-ea"/>
              <a:cs typeface="+mj-cs"/>
            </a:endParaRPr>
          </a:p>
        </p:txBody>
      </p:sp>
    </p:spTree>
    <p:extLst>
      <p:ext uri="{BB962C8B-B14F-4D97-AF65-F5344CB8AC3E}">
        <p14:creationId xmlns:p14="http://schemas.microsoft.com/office/powerpoint/2010/main" val="4216219801"/>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4">
            <a:extLst>
              <a:ext uri="{FF2B5EF4-FFF2-40B4-BE49-F238E27FC236}">
                <a16:creationId xmlns:a16="http://schemas.microsoft.com/office/drawing/2014/main" xmlns="" id="{545BAA41-9112-4F2A-AE3E-8D50AD2682BE}"/>
              </a:ext>
            </a:extLst>
          </p:cNvPr>
          <p:cNvSpPr>
            <a:spLocks noChangeArrowheads="1"/>
          </p:cNvSpPr>
          <p:nvPr/>
        </p:nvSpPr>
        <p:spPr bwMode="auto">
          <a:xfrm>
            <a:off x="0" y="1524000"/>
            <a:ext cx="855980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Font typeface="Arial" panose="020B0604020202020204" pitchFamily="34" charset="0"/>
              <a:buChar char="•"/>
              <a:defRPr sz="2800">
                <a:solidFill>
                  <a:schemeClr val="tx1"/>
                </a:solidFill>
                <a:latin typeface="Adobe Fangsong Std R" panose="02020400000000000000" pitchFamily="18" charset="-128"/>
                <a:ea typeface="Adobe Fangsong Std R" panose="02020400000000000000" pitchFamily="18" charset="-128"/>
              </a:defRPr>
            </a:lvl1pPr>
            <a:lvl2pPr marL="742950" indent="-285750">
              <a:spcBef>
                <a:spcPct val="20000"/>
              </a:spcBef>
              <a:buFont typeface="Arial" panose="020B0604020202020204" pitchFamily="34" charset="0"/>
              <a:buChar char="–"/>
              <a:defRPr sz="2400">
                <a:solidFill>
                  <a:schemeClr val="tx1"/>
                </a:solidFill>
                <a:latin typeface="Adobe Fangsong Std R" panose="02020400000000000000" pitchFamily="18" charset="-128"/>
                <a:ea typeface="Adobe Fangsong Std R" panose="02020400000000000000" pitchFamily="18" charset="-128"/>
              </a:defRPr>
            </a:lvl2pPr>
            <a:lvl3pPr marL="1143000" indent="-228600">
              <a:spcBef>
                <a:spcPct val="20000"/>
              </a:spcBef>
              <a:buFont typeface="Arial" panose="020B0604020202020204" pitchFamily="34" charset="0"/>
              <a:buChar char="•"/>
              <a:defRPr sz="2000">
                <a:solidFill>
                  <a:schemeClr val="tx1"/>
                </a:solidFill>
                <a:latin typeface="Adobe Fangsong Std R" panose="02020400000000000000" pitchFamily="18" charset="-128"/>
                <a:ea typeface="Adobe Fangsong Std R" panose="02020400000000000000" pitchFamily="18" charset="-128"/>
              </a:defRPr>
            </a:lvl3pPr>
            <a:lvl4pPr marL="1600200" indent="-228600">
              <a:spcBef>
                <a:spcPct val="20000"/>
              </a:spcBef>
              <a:buFont typeface="Arial" panose="020B0604020202020204" pitchFamily="34" charset="0"/>
              <a:buChar char="–"/>
              <a:defRPr>
                <a:solidFill>
                  <a:schemeClr val="tx1"/>
                </a:solidFill>
                <a:latin typeface="Adobe Fangsong Std R" panose="02020400000000000000" pitchFamily="18" charset="-128"/>
                <a:ea typeface="Adobe Fangsong Std R" panose="02020400000000000000" pitchFamily="18" charset="-128"/>
              </a:defRPr>
            </a:lvl4pPr>
            <a:lvl5pPr marL="2057400" indent="-228600">
              <a:spcBef>
                <a:spcPct val="20000"/>
              </a:spcBef>
              <a:buFont typeface="Arial" panose="020B0604020202020204" pitchFamily="34" charset="0"/>
              <a:buChar char="»"/>
              <a:defRPr sz="1600">
                <a:solidFill>
                  <a:schemeClr val="tx1"/>
                </a:solidFill>
                <a:latin typeface="Adobe Fangsong Std R" panose="02020400000000000000" pitchFamily="18" charset="-128"/>
                <a:ea typeface="Adobe Fangsong Std R" panose="02020400000000000000" pitchFamily="18"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dobe Fangsong Std R" panose="02020400000000000000" pitchFamily="18" charset="-128"/>
                <a:ea typeface="Adobe Fangsong Std R" panose="02020400000000000000" pitchFamily="18"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dobe Fangsong Std R" panose="02020400000000000000" pitchFamily="18" charset="-128"/>
                <a:ea typeface="Adobe Fangsong Std R" panose="02020400000000000000" pitchFamily="18"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dobe Fangsong Std R" panose="02020400000000000000" pitchFamily="18" charset="-128"/>
                <a:ea typeface="Adobe Fangsong Std R" panose="02020400000000000000" pitchFamily="18"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dobe Fangsong Std R" panose="02020400000000000000" pitchFamily="18" charset="-128"/>
                <a:ea typeface="Adobe Fangsong Std R" panose="02020400000000000000" pitchFamily="18" charset="-128"/>
              </a:defRPr>
            </a:lvl9pPr>
          </a:lstStyle>
          <a:p>
            <a:pPr>
              <a:spcBef>
                <a:spcPct val="0"/>
              </a:spcBef>
            </a:pPr>
            <a:r>
              <a:rPr lang="en-US" altLang="it-IT" sz="1600" dirty="0" smtClean="0">
                <a:latin typeface="+mn-lt"/>
                <a:ea typeface="+mn-ea"/>
              </a:rPr>
              <a:t>The </a:t>
            </a:r>
            <a:r>
              <a:rPr lang="en-US" altLang="it-IT" sz="1600" dirty="0">
                <a:latin typeface="+mn-lt"/>
                <a:ea typeface="+mn-ea"/>
              </a:rPr>
              <a:t>GBEP methodologies were adapted to the FORBIO context: </a:t>
            </a:r>
          </a:p>
          <a:p>
            <a:pPr marL="0" indent="0">
              <a:spcBef>
                <a:spcPct val="0"/>
              </a:spcBef>
              <a:buNone/>
            </a:pPr>
            <a:r>
              <a:rPr lang="en-US" altLang="it-IT" sz="1600" dirty="0">
                <a:latin typeface="+mn-lt"/>
                <a:ea typeface="+mn-ea"/>
              </a:rPr>
              <a:t>     </a:t>
            </a:r>
            <a:r>
              <a:rPr lang="en-US" altLang="it-IT" sz="1600" b="1" dirty="0">
                <a:effectLst>
                  <a:outerShdw blurRad="38100" dist="38100" dir="2700000" algn="tl">
                    <a:srgbClr val="000000">
                      <a:alpha val="43137"/>
                    </a:srgbClr>
                  </a:outerShdw>
                </a:effectLst>
                <a:latin typeface="+mn-lt"/>
                <a:ea typeface="+mn-ea"/>
              </a:rPr>
              <a:t>EX-POST, National Level tool (GBEP) </a:t>
            </a:r>
            <a:r>
              <a:rPr lang="en-US" altLang="it-IT" sz="1600" b="1" dirty="0">
                <a:effectLst>
                  <a:outerShdw blurRad="38100" dist="38100" dir="2700000" algn="tl">
                    <a:srgbClr val="000000">
                      <a:alpha val="43137"/>
                    </a:srgbClr>
                  </a:outerShdw>
                </a:effectLst>
                <a:latin typeface="+mn-lt"/>
                <a:ea typeface="+mn-ea"/>
                <a:sym typeface="Wingdings" panose="05000000000000000000" pitchFamily="2" charset="2"/>
              </a:rPr>
              <a:t> EX-ANTE, Local Level Tool (FORBIO)</a:t>
            </a:r>
            <a:r>
              <a:rPr lang="en-US" altLang="it-IT" sz="1600" b="1" dirty="0">
                <a:effectLst>
                  <a:outerShdw blurRad="38100" dist="38100" dir="2700000" algn="tl">
                    <a:srgbClr val="000000">
                      <a:alpha val="43137"/>
                    </a:srgbClr>
                  </a:outerShdw>
                </a:effectLst>
                <a:latin typeface="+mn-lt"/>
                <a:ea typeface="+mn-ea"/>
              </a:rPr>
              <a:t> </a:t>
            </a:r>
          </a:p>
          <a:p>
            <a:pPr>
              <a:spcBef>
                <a:spcPct val="0"/>
              </a:spcBef>
              <a:defRPr/>
            </a:pPr>
            <a:endParaRPr lang="en-US" altLang="it-IT" sz="1600" dirty="0">
              <a:latin typeface="+mn-lt"/>
              <a:ea typeface="+mn-ea"/>
            </a:endParaRPr>
          </a:p>
          <a:p>
            <a:pPr>
              <a:spcBef>
                <a:spcPct val="0"/>
              </a:spcBef>
              <a:defRPr/>
            </a:pPr>
            <a:r>
              <a:rPr lang="en-US" altLang="it-IT" sz="1600" dirty="0">
                <a:latin typeface="+mn-lt"/>
                <a:ea typeface="+mn-ea"/>
              </a:rPr>
              <a:t>The adapted version of the Indicators in FORBIO </a:t>
            </a:r>
            <a:r>
              <a:rPr lang="en-US" altLang="it-IT" sz="1600" u="sng" dirty="0">
                <a:latin typeface="+mn-lt"/>
                <a:ea typeface="+mn-ea"/>
              </a:rPr>
              <a:t>returned a number of valuable information for the market uptake of advanced biofuels </a:t>
            </a:r>
            <a:r>
              <a:rPr lang="en-US" altLang="it-IT" sz="1600" dirty="0">
                <a:latin typeface="+mn-lt"/>
                <a:ea typeface="+mn-ea"/>
              </a:rPr>
              <a:t>in EU and neighboring countries:</a:t>
            </a:r>
          </a:p>
          <a:p>
            <a:pPr marL="0" indent="0">
              <a:spcBef>
                <a:spcPct val="0"/>
              </a:spcBef>
              <a:buFont typeface="Arial" panose="020B0604020202020204" pitchFamily="34" charset="0"/>
              <a:buNone/>
              <a:defRPr/>
            </a:pPr>
            <a:endParaRPr lang="en-US" altLang="it-IT" sz="1600" dirty="0">
              <a:latin typeface="+mn-lt"/>
              <a:ea typeface="+mn-ea"/>
            </a:endParaRPr>
          </a:p>
          <a:p>
            <a:pPr lvl="1">
              <a:spcBef>
                <a:spcPct val="0"/>
              </a:spcBef>
              <a:defRPr/>
            </a:pPr>
            <a:r>
              <a:rPr lang="en-US" altLang="it-IT" sz="1600" dirty="0">
                <a:latin typeface="+mn-lt"/>
                <a:ea typeface="+mn-ea"/>
              </a:rPr>
              <a:t>In all three countries, environmental conditions (air quality, soil quality, water quality, biodiversity) improve with the presence of advanced biofuel value </a:t>
            </a:r>
            <a:r>
              <a:rPr lang="en-US" altLang="it-IT" sz="1600" dirty="0" smtClean="0">
                <a:latin typeface="+mn-lt"/>
                <a:ea typeface="+mn-ea"/>
              </a:rPr>
              <a:t>chains</a:t>
            </a:r>
            <a:endParaRPr lang="en-US" altLang="it-IT" sz="1600" dirty="0">
              <a:latin typeface="+mn-lt"/>
              <a:ea typeface="+mn-ea"/>
            </a:endParaRPr>
          </a:p>
          <a:p>
            <a:pPr marL="457200" lvl="1" indent="0">
              <a:spcBef>
                <a:spcPct val="0"/>
              </a:spcBef>
              <a:buFont typeface="Arial" panose="020B0604020202020204" pitchFamily="34" charset="0"/>
              <a:buNone/>
              <a:defRPr/>
            </a:pPr>
            <a:endParaRPr lang="en-US" altLang="it-IT" sz="1600" dirty="0">
              <a:latin typeface="+mn-lt"/>
              <a:ea typeface="+mn-ea"/>
            </a:endParaRPr>
          </a:p>
          <a:p>
            <a:pPr lvl="1">
              <a:spcBef>
                <a:spcPct val="0"/>
              </a:spcBef>
              <a:defRPr/>
            </a:pPr>
            <a:r>
              <a:rPr lang="en-US" altLang="it-IT" sz="1600" dirty="0">
                <a:latin typeface="+mn-lt"/>
                <a:ea typeface="+mn-ea"/>
              </a:rPr>
              <a:t>In all three countries, the advanced biofuel value chains tested have positive impacts on social aspects (e.g. employment, income, access to energy, etc.)</a:t>
            </a:r>
          </a:p>
          <a:p>
            <a:pPr marL="457200" lvl="1" indent="0">
              <a:spcBef>
                <a:spcPct val="0"/>
              </a:spcBef>
              <a:buFont typeface="Arial" panose="020B0604020202020204" pitchFamily="34" charset="0"/>
              <a:buNone/>
              <a:defRPr/>
            </a:pPr>
            <a:endParaRPr lang="en-US" altLang="it-IT" sz="1600" dirty="0">
              <a:latin typeface="+mn-lt"/>
              <a:ea typeface="+mn-ea"/>
            </a:endParaRPr>
          </a:p>
          <a:p>
            <a:pPr lvl="1">
              <a:spcBef>
                <a:spcPct val="0"/>
              </a:spcBef>
              <a:defRPr/>
            </a:pPr>
            <a:r>
              <a:rPr lang="en-US" altLang="it-IT" sz="1600" dirty="0">
                <a:latin typeface="+mn-lt"/>
                <a:ea typeface="+mn-ea"/>
              </a:rPr>
              <a:t>In Italy and Germany, economic sustainability represents a bottleneck to the market uptake of advanced biofuels whereas in Ukraine, at current conditions, economic sustainability of a 2G ethanol plant would be </a:t>
            </a:r>
            <a:r>
              <a:rPr lang="en-US" altLang="it-IT" sz="1600" dirty="0" smtClean="0">
                <a:latin typeface="+mn-lt"/>
                <a:ea typeface="+mn-ea"/>
              </a:rPr>
              <a:t>obtained</a:t>
            </a:r>
          </a:p>
          <a:p>
            <a:pPr lvl="1">
              <a:spcBef>
                <a:spcPct val="0"/>
              </a:spcBef>
              <a:defRPr/>
            </a:pPr>
            <a:endParaRPr lang="en-US" altLang="it-IT" sz="1600" dirty="0" smtClean="0">
              <a:latin typeface="+mn-lt"/>
              <a:ea typeface="+mn-ea"/>
            </a:endParaRPr>
          </a:p>
          <a:p>
            <a:pPr>
              <a:spcBef>
                <a:spcPct val="0"/>
              </a:spcBef>
              <a:defRPr/>
            </a:pPr>
            <a:r>
              <a:rPr lang="en-US" altLang="it-IT" sz="2000" b="1" dirty="0" smtClean="0">
                <a:latin typeface="+mn-lt"/>
                <a:ea typeface="+mn-ea"/>
              </a:rPr>
              <a:t>Added value of this project - New approach: </a:t>
            </a:r>
            <a:r>
              <a:rPr lang="en-US" altLang="it-IT" sz="2000" b="1" u="sng" dirty="0" smtClean="0">
                <a:effectLst>
                  <a:outerShdw blurRad="38100" dist="38100" dir="2700000" algn="tl">
                    <a:srgbClr val="000000">
                      <a:alpha val="43137"/>
                    </a:srgbClr>
                  </a:outerShdw>
                </a:effectLst>
                <a:latin typeface="+mn-lt"/>
                <a:ea typeface="+mn-ea"/>
              </a:rPr>
              <a:t>sustainability assessment </a:t>
            </a:r>
            <a:r>
              <a:rPr lang="en-US" altLang="it-IT" sz="2000" b="1" u="sng" dirty="0" smtClean="0">
                <a:effectLst>
                  <a:outerShdw blurRad="38100" dist="38100" dir="2700000" algn="tl">
                    <a:srgbClr val="000000">
                      <a:alpha val="43137"/>
                    </a:srgbClr>
                  </a:outerShdw>
                </a:effectLst>
                <a:latin typeface="+mn-lt"/>
                <a:ea typeface="+mn-ea"/>
              </a:rPr>
              <a:t>+ </a:t>
            </a:r>
            <a:r>
              <a:rPr lang="en-US" altLang="it-IT" sz="2000" b="1" u="sng" dirty="0" smtClean="0">
                <a:effectLst>
                  <a:outerShdw blurRad="38100" dist="38100" dir="2700000" algn="tl">
                    <a:srgbClr val="000000">
                      <a:alpha val="43137"/>
                    </a:srgbClr>
                  </a:outerShdw>
                </a:effectLst>
                <a:latin typeface="+mn-lt"/>
                <a:ea typeface="+mn-ea"/>
              </a:rPr>
              <a:t>roadmap </a:t>
            </a:r>
            <a:r>
              <a:rPr lang="en-US" altLang="it-IT" sz="2000" b="1" u="sng" dirty="0">
                <a:effectLst>
                  <a:outerShdw blurRad="38100" dist="38100" dir="2700000" algn="tl">
                    <a:srgbClr val="000000">
                      <a:alpha val="43137"/>
                    </a:srgbClr>
                  </a:outerShdw>
                </a:effectLst>
                <a:latin typeface="+mn-lt"/>
                <a:ea typeface="+mn-ea"/>
              </a:rPr>
              <a:t>to be used by policy </a:t>
            </a:r>
            <a:r>
              <a:rPr lang="en-US" altLang="it-IT" sz="2000" b="1" u="sng" dirty="0" smtClean="0">
                <a:effectLst>
                  <a:outerShdw blurRad="38100" dist="38100" dir="2700000" algn="tl">
                    <a:srgbClr val="000000">
                      <a:alpha val="43137"/>
                    </a:srgbClr>
                  </a:outerShdw>
                </a:effectLst>
                <a:latin typeface="+mn-lt"/>
                <a:ea typeface="+mn-ea"/>
              </a:rPr>
              <a:t>makers to </a:t>
            </a:r>
            <a:r>
              <a:rPr lang="en-US" altLang="it-IT" sz="2000" b="1" u="sng" dirty="0" smtClean="0">
                <a:effectLst>
                  <a:outerShdw blurRad="38100" dist="38100" dir="2700000" algn="tl">
                    <a:srgbClr val="000000">
                      <a:alpha val="43137"/>
                    </a:srgbClr>
                  </a:outerShdw>
                </a:effectLst>
                <a:latin typeface="+mn-lt"/>
                <a:ea typeface="+mn-ea"/>
              </a:rPr>
              <a:t>remove identified </a:t>
            </a:r>
            <a:r>
              <a:rPr lang="en-US" altLang="it-IT" sz="2000" b="1" u="sng" dirty="0" smtClean="0">
                <a:effectLst>
                  <a:outerShdw blurRad="38100" dist="38100" dir="2700000" algn="tl">
                    <a:srgbClr val="000000">
                      <a:alpha val="43137"/>
                    </a:srgbClr>
                  </a:outerShdw>
                </a:effectLst>
                <a:latin typeface="+mn-lt"/>
                <a:ea typeface="+mn-ea"/>
              </a:rPr>
              <a:t>barriers.</a:t>
            </a:r>
            <a:endParaRPr lang="en-US" altLang="it-IT" sz="2000" b="1" u="sng" dirty="0">
              <a:effectLst>
                <a:outerShdw blurRad="38100" dist="38100" dir="2700000" algn="tl">
                  <a:srgbClr val="000000">
                    <a:alpha val="43137"/>
                  </a:srgbClr>
                </a:outerShdw>
              </a:effectLst>
              <a:latin typeface="+mn-lt"/>
              <a:ea typeface="+mn-ea"/>
            </a:endParaRPr>
          </a:p>
          <a:p>
            <a:pPr lvl="1">
              <a:spcBef>
                <a:spcPct val="0"/>
              </a:spcBef>
              <a:defRPr/>
            </a:pPr>
            <a:endParaRPr lang="en-US" altLang="it-IT" sz="2000" dirty="0"/>
          </a:p>
        </p:txBody>
      </p:sp>
      <p:sp>
        <p:nvSpPr>
          <p:cNvPr id="3077" name="Rectangle 14"/>
          <p:cNvSpPr>
            <a:spLocks noChangeArrowheads="1"/>
          </p:cNvSpPr>
          <p:nvPr/>
        </p:nvSpPr>
        <p:spPr bwMode="auto">
          <a:xfrm>
            <a:off x="395288" y="4460875"/>
            <a:ext cx="8255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a:solidFill>
                  <a:schemeClr val="tx1"/>
                </a:solidFill>
                <a:latin typeface="Adobe Fangsong Std R" pitchFamily="18" charset="-128"/>
                <a:ea typeface="Adobe Fangsong Std R" pitchFamily="18" charset="-128"/>
              </a:defRPr>
            </a:lvl1pPr>
            <a:lvl2pPr marL="742950" indent="-285750">
              <a:spcBef>
                <a:spcPct val="20000"/>
              </a:spcBef>
              <a:buFont typeface="Arial" panose="020B0604020202020204" pitchFamily="34" charset="0"/>
              <a:buChar char="–"/>
              <a:defRPr sz="2400">
                <a:solidFill>
                  <a:schemeClr val="tx1"/>
                </a:solidFill>
                <a:latin typeface="Adobe Fangsong Std R" pitchFamily="18" charset="-128"/>
                <a:ea typeface="Adobe Fangsong Std R" pitchFamily="18" charset="-128"/>
              </a:defRPr>
            </a:lvl2pPr>
            <a:lvl3pPr marL="1143000" indent="-228600">
              <a:spcBef>
                <a:spcPct val="20000"/>
              </a:spcBef>
              <a:buFont typeface="Arial" panose="020B0604020202020204" pitchFamily="34" charset="0"/>
              <a:buChar char="•"/>
              <a:defRPr sz="2000">
                <a:solidFill>
                  <a:schemeClr val="tx1"/>
                </a:solidFill>
                <a:latin typeface="Adobe Fangsong Std R" pitchFamily="18" charset="-128"/>
                <a:ea typeface="Adobe Fangsong Std R" pitchFamily="18" charset="-128"/>
              </a:defRPr>
            </a:lvl3pPr>
            <a:lvl4pPr marL="1600200" indent="-228600">
              <a:spcBef>
                <a:spcPct val="20000"/>
              </a:spcBef>
              <a:buFont typeface="Arial" panose="020B0604020202020204" pitchFamily="34" charset="0"/>
              <a:buChar char="–"/>
              <a:defRPr>
                <a:solidFill>
                  <a:schemeClr val="tx1"/>
                </a:solidFill>
                <a:latin typeface="Adobe Fangsong Std R" pitchFamily="18" charset="-128"/>
                <a:ea typeface="Adobe Fangsong Std R" pitchFamily="18" charset="-128"/>
              </a:defRPr>
            </a:lvl4pPr>
            <a:lvl5pPr marL="2057400" indent="-228600">
              <a:spcBef>
                <a:spcPct val="20000"/>
              </a:spcBef>
              <a:buFont typeface="Arial" panose="020B0604020202020204" pitchFamily="34" charset="0"/>
              <a:buChar char="»"/>
              <a:defRPr sz="1600">
                <a:solidFill>
                  <a:schemeClr val="tx1"/>
                </a:solidFill>
                <a:latin typeface="Adobe Fangsong Std R" pitchFamily="18" charset="-128"/>
                <a:ea typeface="Adobe Fangsong Std R" pitchFamily="18"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dobe Fangsong Std R" pitchFamily="18" charset="-128"/>
                <a:ea typeface="Adobe Fangsong Std R" pitchFamily="18"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dobe Fangsong Std R" pitchFamily="18" charset="-128"/>
                <a:ea typeface="Adobe Fangsong Std R" pitchFamily="18"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dobe Fangsong Std R" pitchFamily="18" charset="-128"/>
                <a:ea typeface="Adobe Fangsong Std R" pitchFamily="18"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dobe Fangsong Std R" pitchFamily="18" charset="-128"/>
                <a:ea typeface="Adobe Fangsong Std R" pitchFamily="18" charset="-128"/>
              </a:defRPr>
            </a:lvl9pPr>
          </a:lstStyle>
          <a:p>
            <a:pPr>
              <a:spcBef>
                <a:spcPct val="0"/>
              </a:spcBef>
              <a:buFont typeface="Arial" panose="020B0604020202020204" pitchFamily="34" charset="0"/>
              <a:buNone/>
            </a:pPr>
            <a:endParaRPr lang="en-US" altLang="it-IT" sz="1600"/>
          </a:p>
        </p:txBody>
      </p:sp>
      <p:sp>
        <p:nvSpPr>
          <p:cNvPr id="2" name="Rectangle 1"/>
          <p:cNvSpPr/>
          <p:nvPr/>
        </p:nvSpPr>
        <p:spPr>
          <a:xfrm>
            <a:off x="304800" y="152400"/>
            <a:ext cx="8458200" cy="1077218"/>
          </a:xfrm>
          <a:prstGeom prst="rect">
            <a:avLst/>
          </a:prstGeom>
        </p:spPr>
        <p:txBody>
          <a:bodyPr wrap="square">
            <a:spAutoFit/>
          </a:bodyPr>
          <a:lstStyle/>
          <a:p>
            <a:pPr algn="ctr">
              <a:spcBef>
                <a:spcPct val="0"/>
              </a:spcBef>
            </a:pPr>
            <a:r>
              <a:rPr lang="en-US" sz="3200" b="1" dirty="0" smtClean="0">
                <a:solidFill>
                  <a:srgbClr val="F3850D"/>
                </a:solidFill>
                <a:cs typeface="Arial" charset="0"/>
              </a:rPr>
              <a:t>GBEP indicators used as starting point for the FORBIO project</a:t>
            </a:r>
          </a:p>
        </p:txBody>
      </p:sp>
    </p:spTree>
    <p:extLst>
      <p:ext uri="{BB962C8B-B14F-4D97-AF65-F5344CB8AC3E}">
        <p14:creationId xmlns:p14="http://schemas.microsoft.com/office/powerpoint/2010/main" val="2044785382"/>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8913813" cy="1008063"/>
          </a:xfrm>
        </p:spPr>
        <p:txBody>
          <a:bodyPr/>
          <a:lstStyle/>
          <a:p>
            <a:r>
              <a:rPr lang="en-US" b="1" kern="1200" dirty="0" smtClean="0">
                <a:solidFill>
                  <a:srgbClr val="F3850D"/>
                </a:solidFill>
                <a:cs typeface="Arial" charset="0"/>
              </a:rPr>
              <a:t>Bioenergy contributing to NDCs and SDGs</a:t>
            </a:r>
            <a:endParaRPr lang="en-US" dirty="0"/>
          </a:p>
        </p:txBody>
      </p:sp>
      <p:sp>
        <p:nvSpPr>
          <p:cNvPr id="3" name="Content Placeholder 2"/>
          <p:cNvSpPr>
            <a:spLocks noGrp="1"/>
          </p:cNvSpPr>
          <p:nvPr>
            <p:ph idx="1"/>
          </p:nvPr>
        </p:nvSpPr>
        <p:spPr>
          <a:xfrm>
            <a:off x="0" y="2057400"/>
            <a:ext cx="4267200" cy="3621087"/>
          </a:xfrm>
        </p:spPr>
        <p:txBody>
          <a:bodyPr/>
          <a:lstStyle/>
          <a:p>
            <a:r>
              <a:rPr lang="en-US" sz="2000" dirty="0"/>
              <a:t>Countries’ pledged contributions to global emission reduction are set out in their Nationally Determined Contributions (NDCs). </a:t>
            </a:r>
            <a:endParaRPr lang="en-US" sz="2000" dirty="0" smtClean="0"/>
          </a:p>
          <a:p>
            <a:endParaRPr lang="en-US" sz="800" dirty="0" smtClean="0"/>
          </a:p>
          <a:p>
            <a:r>
              <a:rPr lang="en-US" sz="2000" dirty="0" smtClean="0"/>
              <a:t>Bioenergy could contribute achieving these objectives both in terms of </a:t>
            </a:r>
            <a:r>
              <a:rPr lang="en-US" sz="2000" b="1" dirty="0" smtClean="0"/>
              <a:t>mitigation</a:t>
            </a:r>
            <a:r>
              <a:rPr lang="en-US" sz="2000" dirty="0" smtClean="0"/>
              <a:t> and </a:t>
            </a:r>
            <a:r>
              <a:rPr lang="en-US" sz="2000" b="1" dirty="0" smtClean="0"/>
              <a:t>adaptation.</a:t>
            </a:r>
          </a:p>
          <a:p>
            <a:endParaRPr lang="en-US" sz="800" dirty="0" smtClean="0"/>
          </a:p>
          <a:p>
            <a:endParaRPr lang="en-US" sz="2000" dirty="0"/>
          </a:p>
        </p:txBody>
      </p:sp>
      <p:pic>
        <p:nvPicPr>
          <p:cNvPr id="4"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4724400" y="1524000"/>
            <a:ext cx="4038600" cy="3962400"/>
          </a:xfrm>
          <a:prstGeom prst="rect">
            <a:avLst/>
          </a:prstGeom>
          <a:noFill/>
          <a:ln w="9525">
            <a:noFill/>
            <a:miter lim="800000"/>
            <a:headEnd/>
            <a:tailEnd/>
          </a:ln>
        </p:spPr>
      </p:pic>
    </p:spTree>
    <p:extLst>
      <p:ext uri="{BB962C8B-B14F-4D97-AF65-F5344CB8AC3E}">
        <p14:creationId xmlns:p14="http://schemas.microsoft.com/office/powerpoint/2010/main" val="2083489510"/>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790" y="76200"/>
            <a:ext cx="8893175" cy="1084263"/>
          </a:xfrm>
        </p:spPr>
        <p:txBody>
          <a:bodyPr/>
          <a:lstStyle/>
          <a:p>
            <a:r>
              <a:rPr lang="en-US" b="1" kern="1200" dirty="0" smtClean="0">
                <a:solidFill>
                  <a:srgbClr val="F3850D"/>
                </a:solidFill>
                <a:cs typeface="Arial" charset="0"/>
              </a:rPr>
              <a:t>Working together to foster </a:t>
            </a:r>
            <a:r>
              <a:rPr lang="en-US" b="1" kern="1200" dirty="0">
                <a:solidFill>
                  <a:srgbClr val="F3850D"/>
                </a:solidFill>
                <a:cs typeface="Arial" charset="0"/>
              </a:rPr>
              <a:t>sustainable bioenergy</a:t>
            </a:r>
          </a:p>
        </p:txBody>
      </p:sp>
      <p:sp>
        <p:nvSpPr>
          <p:cNvPr id="3" name="Content Placeholder 2"/>
          <p:cNvSpPr>
            <a:spLocks noGrp="1"/>
          </p:cNvSpPr>
          <p:nvPr>
            <p:ph idx="1"/>
          </p:nvPr>
        </p:nvSpPr>
        <p:spPr>
          <a:xfrm>
            <a:off x="1" y="1295400"/>
            <a:ext cx="9138964" cy="4641850"/>
          </a:xfrm>
        </p:spPr>
        <p:txBody>
          <a:bodyPr/>
          <a:lstStyle/>
          <a:p>
            <a:pPr marL="0" indent="0" algn="ctr" eaLnBrk="1" hangingPunct="1">
              <a:spcBef>
                <a:spcPts val="1200"/>
              </a:spcBef>
              <a:buNone/>
            </a:pPr>
            <a:r>
              <a:rPr lang="en-US" sz="2800" b="1" dirty="0" smtClean="0"/>
              <a:t>Bioenergy needs a new impetus</a:t>
            </a:r>
          </a:p>
          <a:p>
            <a:pPr marL="0" indent="0" algn="ctr" eaLnBrk="1" hangingPunct="1">
              <a:spcBef>
                <a:spcPts val="1200"/>
              </a:spcBef>
              <a:buNone/>
            </a:pPr>
            <a:endParaRPr lang="en-US" sz="800" b="1" dirty="0" smtClean="0"/>
          </a:p>
          <a:p>
            <a:pPr marL="0" indent="0" algn="ctr" eaLnBrk="1" hangingPunct="1">
              <a:spcBef>
                <a:spcPts val="1200"/>
              </a:spcBef>
              <a:buNone/>
            </a:pPr>
            <a:r>
              <a:rPr lang="en-US" sz="2800" b="1" dirty="0" smtClean="0"/>
              <a:t>Collaboration</a:t>
            </a:r>
            <a:r>
              <a:rPr lang="en-US" sz="2800" dirty="0" smtClean="0"/>
              <a:t> </a:t>
            </a:r>
            <a:r>
              <a:rPr lang="en-US" sz="2800" dirty="0"/>
              <a:t>amongst </a:t>
            </a:r>
            <a:r>
              <a:rPr lang="en-US" sz="2800" dirty="0" smtClean="0"/>
              <a:t>international initiatives and </a:t>
            </a:r>
            <a:r>
              <a:rPr lang="en-US" sz="2800" dirty="0"/>
              <a:t>organizations is key to join </a:t>
            </a:r>
            <a:r>
              <a:rPr lang="en-US" sz="2800" dirty="0" smtClean="0"/>
              <a:t>forces </a:t>
            </a:r>
            <a:r>
              <a:rPr lang="en-US" sz="2800" dirty="0" smtClean="0">
                <a:sym typeface="Wingdings" panose="05000000000000000000" pitchFamily="2" charset="2"/>
              </a:rPr>
              <a:t> H2020 and </a:t>
            </a:r>
            <a:r>
              <a:rPr lang="en-US" sz="2800" dirty="0" smtClean="0">
                <a:sym typeface="Wingdings" panose="05000000000000000000" pitchFamily="2" charset="2"/>
              </a:rPr>
              <a:t>other EU-funding mechanisms used </a:t>
            </a:r>
            <a:r>
              <a:rPr lang="en-US" sz="2800" dirty="0" smtClean="0">
                <a:sym typeface="Wingdings" panose="05000000000000000000" pitchFamily="2" charset="2"/>
              </a:rPr>
              <a:t>to develop R&amp;I projects </a:t>
            </a:r>
            <a:r>
              <a:rPr lang="en-US" sz="2800" dirty="0" smtClean="0">
                <a:sym typeface="Wingdings" panose="05000000000000000000" pitchFamily="2" charset="2"/>
              </a:rPr>
              <a:t>through the use of the </a:t>
            </a:r>
            <a:r>
              <a:rPr lang="en-US" sz="2800" dirty="0" smtClean="0">
                <a:sym typeface="Wingdings" panose="05000000000000000000" pitchFamily="2" charset="2"/>
              </a:rPr>
              <a:t>GBEP tools and activities</a:t>
            </a:r>
          </a:p>
          <a:p>
            <a:pPr marL="0" indent="0" algn="ctr" eaLnBrk="1" hangingPunct="1">
              <a:spcBef>
                <a:spcPts val="1200"/>
              </a:spcBef>
              <a:buNone/>
            </a:pPr>
            <a:r>
              <a:rPr lang="en-US" sz="1800" dirty="0" smtClean="0">
                <a:sym typeface="Wingdings" panose="05000000000000000000" pitchFamily="2" charset="2"/>
              </a:rPr>
              <a:t>    </a:t>
            </a:r>
          </a:p>
          <a:p>
            <a:pPr marL="0" indent="0" algn="ctr" eaLnBrk="1" hangingPunct="1">
              <a:spcBef>
                <a:spcPts val="1200"/>
              </a:spcBef>
              <a:buNone/>
            </a:pPr>
            <a:r>
              <a:rPr lang="en-US" sz="2800" dirty="0" smtClean="0">
                <a:sym typeface="Wingdings" panose="05000000000000000000" pitchFamily="2" charset="2"/>
              </a:rPr>
              <a:t>Develop g</a:t>
            </a:r>
            <a:r>
              <a:rPr lang="en-US" sz="2800" dirty="0" smtClean="0">
                <a:sym typeface="Wingdings" panose="05000000000000000000" pitchFamily="2" charset="2"/>
              </a:rPr>
              <a:t>ood </a:t>
            </a:r>
            <a:r>
              <a:rPr lang="en-US" sz="2800" dirty="0" smtClean="0">
                <a:sym typeface="Wingdings" panose="05000000000000000000" pitchFamily="2" charset="2"/>
              </a:rPr>
              <a:t>projects  </a:t>
            </a:r>
            <a:r>
              <a:rPr lang="en-US" sz="2800" b="1" dirty="0" smtClean="0">
                <a:sym typeface="Wingdings" panose="05000000000000000000" pitchFamily="2" charset="2"/>
              </a:rPr>
              <a:t>inform policy makers</a:t>
            </a:r>
            <a:endParaRPr lang="en-US" sz="2800" b="1" dirty="0"/>
          </a:p>
          <a:p>
            <a:pPr eaLnBrk="1" hangingPunct="1">
              <a:spcBef>
                <a:spcPts val="1200"/>
              </a:spcBef>
            </a:pPr>
            <a:endParaRPr lang="en-US" sz="2800" b="1" dirty="0">
              <a:solidFill>
                <a:srgbClr val="FFC000"/>
              </a:solidFill>
              <a:ea typeface="ＭＳ Ｐゴシック" pitchFamily="34" charset="-128"/>
            </a:endParaRPr>
          </a:p>
          <a:p>
            <a:pPr marL="0" indent="0">
              <a:buNone/>
            </a:pPr>
            <a:r>
              <a:rPr lang="en-US" sz="2800" b="1" dirty="0" smtClean="0"/>
              <a:t>Stable </a:t>
            </a:r>
            <a:r>
              <a:rPr lang="en-US" sz="2800" b="1" dirty="0"/>
              <a:t>and good policies </a:t>
            </a:r>
            <a:r>
              <a:rPr lang="en-US" sz="2800" dirty="0"/>
              <a:t>could accelerate </a:t>
            </a:r>
            <a:r>
              <a:rPr lang="en-US" sz="2800" dirty="0" smtClean="0"/>
              <a:t>investments and the </a:t>
            </a:r>
            <a:r>
              <a:rPr lang="en-US" sz="2800" dirty="0"/>
              <a:t>contribution of bioenergy to sustainable development</a:t>
            </a:r>
          </a:p>
          <a:p>
            <a:endParaRPr lang="en-US" dirty="0"/>
          </a:p>
        </p:txBody>
      </p:sp>
      <p:sp>
        <p:nvSpPr>
          <p:cNvPr id="4" name="Rectangle 3"/>
          <p:cNvSpPr/>
          <p:nvPr/>
        </p:nvSpPr>
        <p:spPr bwMode="auto">
          <a:xfrm>
            <a:off x="0" y="5517027"/>
            <a:ext cx="78457" cy="1340973"/>
          </a:xfrm>
          <a:prstGeom prst="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5" name="Down Arrow 4"/>
          <p:cNvSpPr/>
          <p:nvPr/>
        </p:nvSpPr>
        <p:spPr bwMode="auto">
          <a:xfrm>
            <a:off x="4327167" y="4867606"/>
            <a:ext cx="484632" cy="652906"/>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6" name="Down Arrow 5"/>
          <p:cNvSpPr/>
          <p:nvPr/>
        </p:nvSpPr>
        <p:spPr bwMode="auto">
          <a:xfrm>
            <a:off x="4327167" y="3878044"/>
            <a:ext cx="484632" cy="572824"/>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7" name="Down Arrow 6"/>
          <p:cNvSpPr/>
          <p:nvPr/>
        </p:nvSpPr>
        <p:spPr bwMode="auto">
          <a:xfrm>
            <a:off x="4327167" y="1752600"/>
            <a:ext cx="484632" cy="362221"/>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2357331961"/>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1_gbep pres master 0">
  <a:themeElements>
    <a:clrScheme name="gbep pres master 0 16">
      <a:dk1>
        <a:srgbClr val="006666"/>
      </a:dk1>
      <a:lt1>
        <a:srgbClr val="FFFFFF"/>
      </a:lt1>
      <a:dk2>
        <a:srgbClr val="006666"/>
      </a:dk2>
      <a:lt2>
        <a:srgbClr val="808080"/>
      </a:lt2>
      <a:accent1>
        <a:srgbClr val="BBE0E3"/>
      </a:accent1>
      <a:accent2>
        <a:srgbClr val="333399"/>
      </a:accent2>
      <a:accent3>
        <a:srgbClr val="FFFFFF"/>
      </a:accent3>
      <a:accent4>
        <a:srgbClr val="005656"/>
      </a:accent4>
      <a:accent5>
        <a:srgbClr val="DAEDEF"/>
      </a:accent5>
      <a:accent6>
        <a:srgbClr val="2D2D8A"/>
      </a:accent6>
      <a:hlink>
        <a:srgbClr val="0033CC"/>
      </a:hlink>
      <a:folHlink>
        <a:srgbClr val="99CC00"/>
      </a:folHlink>
    </a:clrScheme>
    <a:fontScheme name="gbep pres master 0">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it-IT"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it-IT" sz="1800" b="1" i="0" u="none" strike="noStrike" cap="none" normalizeH="0" baseline="0" smtClean="0">
            <a:ln>
              <a:noFill/>
            </a:ln>
            <a:solidFill>
              <a:schemeClr val="tx1"/>
            </a:solidFill>
            <a:effectLst/>
            <a:latin typeface="Arial" charset="0"/>
          </a:defRPr>
        </a:defPPr>
      </a:lstStyle>
    </a:lnDef>
  </a:objectDefaults>
  <a:extraClrSchemeLst>
    <a:extraClrScheme>
      <a:clrScheme name="gbep pres master 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bep pres master 0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bep pres master 0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bep pres master 0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bep pres master 0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bep pres master 0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bep pres master 0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bep pres master 0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bep pres master 0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bep pres master 0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bep pres master 0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bep pres master 0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gbep pres master 0 13">
        <a:dk1>
          <a:srgbClr val="000000"/>
        </a:dk1>
        <a:lt1>
          <a:srgbClr val="FFFFFF"/>
        </a:lt1>
        <a:dk2>
          <a:srgbClr val="006666"/>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bep pres master 0 14">
        <a:dk1>
          <a:srgbClr val="006666"/>
        </a:dk1>
        <a:lt1>
          <a:srgbClr val="FFFFFF"/>
        </a:lt1>
        <a:dk2>
          <a:srgbClr val="006666"/>
        </a:dk2>
        <a:lt2>
          <a:srgbClr val="808080"/>
        </a:lt2>
        <a:accent1>
          <a:srgbClr val="BBE0E3"/>
        </a:accent1>
        <a:accent2>
          <a:srgbClr val="333399"/>
        </a:accent2>
        <a:accent3>
          <a:srgbClr val="FFFFFF"/>
        </a:accent3>
        <a:accent4>
          <a:srgbClr val="005656"/>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bep pres master 0 15">
        <a:dk1>
          <a:srgbClr val="006666"/>
        </a:dk1>
        <a:lt1>
          <a:srgbClr val="FFFFFF"/>
        </a:lt1>
        <a:dk2>
          <a:srgbClr val="006666"/>
        </a:dk2>
        <a:lt2>
          <a:srgbClr val="808080"/>
        </a:lt2>
        <a:accent1>
          <a:srgbClr val="BBE0E3"/>
        </a:accent1>
        <a:accent2>
          <a:srgbClr val="333399"/>
        </a:accent2>
        <a:accent3>
          <a:srgbClr val="FFFFFF"/>
        </a:accent3>
        <a:accent4>
          <a:srgbClr val="005656"/>
        </a:accent4>
        <a:accent5>
          <a:srgbClr val="DAEDEF"/>
        </a:accent5>
        <a:accent6>
          <a:srgbClr val="2D2D8A"/>
        </a:accent6>
        <a:hlink>
          <a:srgbClr val="006699"/>
        </a:hlink>
        <a:folHlink>
          <a:srgbClr val="99CC00"/>
        </a:folHlink>
      </a:clrScheme>
      <a:clrMap bg1="lt1" tx1="dk1" bg2="lt2" tx2="dk2" accent1="accent1" accent2="accent2" accent3="accent3" accent4="accent4" accent5="accent5" accent6="accent6" hlink="hlink" folHlink="folHlink"/>
    </a:extraClrScheme>
    <a:extraClrScheme>
      <a:clrScheme name="gbep pres master 0 16">
        <a:dk1>
          <a:srgbClr val="006666"/>
        </a:dk1>
        <a:lt1>
          <a:srgbClr val="FFFFFF"/>
        </a:lt1>
        <a:dk2>
          <a:srgbClr val="006666"/>
        </a:dk2>
        <a:lt2>
          <a:srgbClr val="808080"/>
        </a:lt2>
        <a:accent1>
          <a:srgbClr val="BBE0E3"/>
        </a:accent1>
        <a:accent2>
          <a:srgbClr val="333399"/>
        </a:accent2>
        <a:accent3>
          <a:srgbClr val="FFFFFF"/>
        </a:accent3>
        <a:accent4>
          <a:srgbClr val="005656"/>
        </a:accent4>
        <a:accent5>
          <a:srgbClr val="DAEDEF"/>
        </a:accent5>
        <a:accent6>
          <a:srgbClr val="2D2D8A"/>
        </a:accent6>
        <a:hlink>
          <a:srgbClr val="0033CC"/>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gbep pres master 0">
  <a:themeElements>
    <a:clrScheme name="gbep pres master 0 16">
      <a:dk1>
        <a:srgbClr val="006666"/>
      </a:dk1>
      <a:lt1>
        <a:srgbClr val="FFFFFF"/>
      </a:lt1>
      <a:dk2>
        <a:srgbClr val="006666"/>
      </a:dk2>
      <a:lt2>
        <a:srgbClr val="808080"/>
      </a:lt2>
      <a:accent1>
        <a:srgbClr val="BBE0E3"/>
      </a:accent1>
      <a:accent2>
        <a:srgbClr val="333399"/>
      </a:accent2>
      <a:accent3>
        <a:srgbClr val="FFFFFF"/>
      </a:accent3>
      <a:accent4>
        <a:srgbClr val="005656"/>
      </a:accent4>
      <a:accent5>
        <a:srgbClr val="DAEDEF"/>
      </a:accent5>
      <a:accent6>
        <a:srgbClr val="2D2D8A"/>
      </a:accent6>
      <a:hlink>
        <a:srgbClr val="0033CC"/>
      </a:hlink>
      <a:folHlink>
        <a:srgbClr val="99CC00"/>
      </a:folHlink>
    </a:clrScheme>
    <a:fontScheme name="gbep pres master 0">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it-IT"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it-IT" sz="1800" b="1" i="0" u="none" strike="noStrike" cap="none" normalizeH="0" baseline="0" smtClean="0">
            <a:ln>
              <a:noFill/>
            </a:ln>
            <a:solidFill>
              <a:schemeClr val="tx1"/>
            </a:solidFill>
            <a:effectLst/>
            <a:latin typeface="Arial" charset="0"/>
          </a:defRPr>
        </a:defPPr>
      </a:lstStyle>
    </a:lnDef>
  </a:objectDefaults>
  <a:extraClrSchemeLst>
    <a:extraClrScheme>
      <a:clrScheme name="gbep pres master 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bep pres master 0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bep pres master 0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bep pres master 0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bep pres master 0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bep pres master 0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bep pres master 0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bep pres master 0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bep pres master 0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bep pres master 0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bep pres master 0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bep pres master 0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gbep pres master 0 13">
        <a:dk1>
          <a:srgbClr val="000000"/>
        </a:dk1>
        <a:lt1>
          <a:srgbClr val="FFFFFF"/>
        </a:lt1>
        <a:dk2>
          <a:srgbClr val="006666"/>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bep pres master 0 14">
        <a:dk1>
          <a:srgbClr val="006666"/>
        </a:dk1>
        <a:lt1>
          <a:srgbClr val="FFFFFF"/>
        </a:lt1>
        <a:dk2>
          <a:srgbClr val="006666"/>
        </a:dk2>
        <a:lt2>
          <a:srgbClr val="808080"/>
        </a:lt2>
        <a:accent1>
          <a:srgbClr val="BBE0E3"/>
        </a:accent1>
        <a:accent2>
          <a:srgbClr val="333399"/>
        </a:accent2>
        <a:accent3>
          <a:srgbClr val="FFFFFF"/>
        </a:accent3>
        <a:accent4>
          <a:srgbClr val="005656"/>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bep pres master 0 15">
        <a:dk1>
          <a:srgbClr val="006666"/>
        </a:dk1>
        <a:lt1>
          <a:srgbClr val="FFFFFF"/>
        </a:lt1>
        <a:dk2>
          <a:srgbClr val="006666"/>
        </a:dk2>
        <a:lt2>
          <a:srgbClr val="808080"/>
        </a:lt2>
        <a:accent1>
          <a:srgbClr val="BBE0E3"/>
        </a:accent1>
        <a:accent2>
          <a:srgbClr val="333399"/>
        </a:accent2>
        <a:accent3>
          <a:srgbClr val="FFFFFF"/>
        </a:accent3>
        <a:accent4>
          <a:srgbClr val="005656"/>
        </a:accent4>
        <a:accent5>
          <a:srgbClr val="DAEDEF"/>
        </a:accent5>
        <a:accent6>
          <a:srgbClr val="2D2D8A"/>
        </a:accent6>
        <a:hlink>
          <a:srgbClr val="006699"/>
        </a:hlink>
        <a:folHlink>
          <a:srgbClr val="99CC00"/>
        </a:folHlink>
      </a:clrScheme>
      <a:clrMap bg1="lt1" tx1="dk1" bg2="lt2" tx2="dk2" accent1="accent1" accent2="accent2" accent3="accent3" accent4="accent4" accent5="accent5" accent6="accent6" hlink="hlink" folHlink="folHlink"/>
    </a:extraClrScheme>
    <a:extraClrScheme>
      <a:clrScheme name="gbep pres master 0 16">
        <a:dk1>
          <a:srgbClr val="006666"/>
        </a:dk1>
        <a:lt1>
          <a:srgbClr val="FFFFFF"/>
        </a:lt1>
        <a:dk2>
          <a:srgbClr val="006666"/>
        </a:dk2>
        <a:lt2>
          <a:srgbClr val="808080"/>
        </a:lt2>
        <a:accent1>
          <a:srgbClr val="BBE0E3"/>
        </a:accent1>
        <a:accent2>
          <a:srgbClr val="333399"/>
        </a:accent2>
        <a:accent3>
          <a:srgbClr val="FFFFFF"/>
        </a:accent3>
        <a:accent4>
          <a:srgbClr val="005656"/>
        </a:accent4>
        <a:accent5>
          <a:srgbClr val="DAEDEF"/>
        </a:accent5>
        <a:accent6>
          <a:srgbClr val="2D2D8A"/>
        </a:accent6>
        <a:hlink>
          <a:srgbClr val="0033CC"/>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4412</TotalTime>
  <Words>819</Words>
  <Application>Microsoft Office PowerPoint</Application>
  <PresentationFormat>On-screen Show (4:3)</PresentationFormat>
  <Paragraphs>122</Paragraphs>
  <Slides>11</Slides>
  <Notes>10</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11</vt:i4>
      </vt:variant>
    </vt:vector>
  </HeadingPairs>
  <TitlesOfParts>
    <vt:vector size="21" baseType="lpstr">
      <vt:lpstr>Adobe Fangsong Std R</vt:lpstr>
      <vt:lpstr>ＭＳ Ｐゴシック</vt:lpstr>
      <vt:lpstr>Arial</vt:lpstr>
      <vt:lpstr>Calibri</vt:lpstr>
      <vt:lpstr>Calibri Light</vt:lpstr>
      <vt:lpstr>Times New Roman</vt:lpstr>
      <vt:lpstr>Wingdings</vt:lpstr>
      <vt:lpstr>1_gbep pres master 0</vt:lpstr>
      <vt:lpstr>gbep pres master 0</vt:lpstr>
      <vt:lpstr>Photo Editor Photo</vt:lpstr>
      <vt:lpstr>Tracking Sustainable Development of Bioenergy</vt:lpstr>
      <vt:lpstr>Contribution of modern bioenergy: the overlooked giant of renewables</vt:lpstr>
      <vt:lpstr>  SUSTAINABILITY is key </vt:lpstr>
      <vt:lpstr>The Global Bioenergy Partnership (GBEP)  </vt:lpstr>
      <vt:lpstr>GBEP sustainability indicators  for all types of bioenergy</vt:lpstr>
      <vt:lpstr>PowerPoint Presentation</vt:lpstr>
      <vt:lpstr>PowerPoint Presentation</vt:lpstr>
      <vt:lpstr>Bioenergy contributing to NDCs and SDGs</vt:lpstr>
      <vt:lpstr>Working together to foster sustainable bioenergy</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 Bioenergy Partnership (GBEP)   WORKING TOGETHER FOR SUSTAINABLE DEVELOPMENT</dc:title>
  <dc:creator>Marco Administrator</dc:creator>
  <cp:lastModifiedBy>Morese, Michela (NRC)</cp:lastModifiedBy>
  <cp:revision>239</cp:revision>
  <cp:lastPrinted>2018-11-22T15:35:32Z</cp:lastPrinted>
  <dcterms:created xsi:type="dcterms:W3CDTF">2006-08-16T00:00:00Z</dcterms:created>
  <dcterms:modified xsi:type="dcterms:W3CDTF">2018-11-22T15:35:34Z</dcterms:modified>
</cp:coreProperties>
</file>